
<file path=[Content_Types].xml><?xml version="1.0" encoding="utf-8"?>
<Types xmlns="http://schemas.openxmlformats.org/package/2006/content-types">
  <Default Extension="png" ContentType="image/png"/>
  <Default Extension="png&amp;ehk=7YBBTk" ContentType="image/png"/>
  <Default Extension="jpeg" ContentType="image/jpeg"/>
  <Default Extension="rels" ContentType="application/vnd.openxmlformats-package.relationships+xml"/>
  <Default Extension="xml" ContentType="application/xml"/>
  <Default Extension="jpg&amp;ehk=nOsONzAHyYeHbi7gCK7yCA&amp;r=0&amp;pid=OfficeInsert" ContentType="image/jpeg"/>
  <Default Extension="jpg" ContentType="image/jpeg"/>
  <Default Extension="jpg&amp;ehk=M28XnqvSj7xIyJL6HdEKlw&amp;r=0&amp;pid=OfficeInsert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9"/>
  </p:notesMasterIdLst>
  <p:sldIdLst>
    <p:sldId id="269" r:id="rId3"/>
    <p:sldId id="276" r:id="rId4"/>
    <p:sldId id="267" r:id="rId5"/>
    <p:sldId id="282" r:id="rId6"/>
    <p:sldId id="266" r:id="rId7"/>
    <p:sldId id="283" r:id="rId8"/>
    <p:sldId id="297" r:id="rId9"/>
    <p:sldId id="308" r:id="rId10"/>
    <p:sldId id="265" r:id="rId11"/>
    <p:sldId id="270" r:id="rId12"/>
    <p:sldId id="271" r:id="rId13"/>
    <p:sldId id="272" r:id="rId14"/>
    <p:sldId id="275" r:id="rId15"/>
    <p:sldId id="273" r:id="rId16"/>
    <p:sldId id="285" r:id="rId17"/>
    <p:sldId id="307" r:id="rId18"/>
  </p:sldIdLst>
  <p:sldSz cx="12192000" cy="6858000"/>
  <p:notesSz cx="6797675" cy="987266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Åste Selnæs Domaas" initials="ÅSD" lastIdx="0" clrIdx="0">
    <p:extLst>
      <p:ext uri="{19B8F6BF-5375-455C-9EA6-DF929625EA0E}">
        <p15:presenceInfo xmlns:p15="http://schemas.microsoft.com/office/powerpoint/2012/main" userId="27ce1f1f951b0f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C6C400"/>
    <a:srgbClr val="43BB8D"/>
    <a:srgbClr val="1766FF"/>
    <a:srgbClr val="E87000"/>
    <a:srgbClr val="990000"/>
    <a:srgbClr val="CC3300"/>
    <a:srgbClr val="CC6600"/>
    <a:srgbClr val="99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jp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&amp;ehk=7YBBTk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g&amp;ehk=nOsONzAHyYeHbi7gCK7yCA&amp;r=0&amp;pid=OfficeInsert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g&amp;ehk=M28XnqvSj7xIyJL6HdEKlw&amp;r=0&amp;pid=OfficeInsert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jp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3.xml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" Target="../slides/slide15.xml"/><Relationship Id="rId7" Type="http://schemas.openxmlformats.org/officeDocument/2006/relationships/slide" Target="../slides/slide12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slide" Target="../slides/slide1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" Target="../slides/slide8.xml"/><Relationship Id="rId6" Type="http://schemas.openxmlformats.org/officeDocument/2006/relationships/slide" Target="../slides/slide10.xml"/><Relationship Id="rId11" Type="http://schemas.openxmlformats.org/officeDocument/2006/relationships/image" Target="../media/image22.png"/><Relationship Id="rId5" Type="http://schemas.openxmlformats.org/officeDocument/2006/relationships/slide" Target="../slides/slide9.xml"/><Relationship Id="rId15" Type="http://schemas.openxmlformats.org/officeDocument/2006/relationships/image" Target="../media/image26.png"/><Relationship Id="rId10" Type="http://schemas.openxmlformats.org/officeDocument/2006/relationships/slide" Target="../slides/slide7.xml"/><Relationship Id="rId19" Type="http://schemas.openxmlformats.org/officeDocument/2006/relationships/image" Target="../media/image30.png"/><Relationship Id="rId4" Type="http://schemas.openxmlformats.org/officeDocument/2006/relationships/slide" Target="../slides/slide16.xml"/><Relationship Id="rId9" Type="http://schemas.openxmlformats.org/officeDocument/2006/relationships/slide" Target="../slides/slide14.xml"/><Relationship Id="rId14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" Target="../slides/slide8.xml"/><Relationship Id="rId4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&amp;ehk=7YBBTk"/><Relationship Id="rId3" Type="http://schemas.openxmlformats.org/officeDocument/2006/relationships/slide" Target="../slides/slide11.xml"/><Relationship Id="rId7" Type="http://schemas.openxmlformats.org/officeDocument/2006/relationships/image" Target="../media/image33.png"/><Relationship Id="rId2" Type="http://schemas.openxmlformats.org/officeDocument/2006/relationships/slide" Target="../slides/slide12.xml"/><Relationship Id="rId1" Type="http://schemas.openxmlformats.org/officeDocument/2006/relationships/slide" Target="../slides/slide10.xml"/><Relationship Id="rId6" Type="http://schemas.openxmlformats.org/officeDocument/2006/relationships/image" Target="../media/image32.png"/><Relationship Id="rId5" Type="http://schemas.openxmlformats.org/officeDocument/2006/relationships/slide" Target="../slides/slide13.xml"/><Relationship Id="rId10" Type="http://schemas.openxmlformats.org/officeDocument/2006/relationships/image" Target="../media/image36.jpg&amp;ehk=M28XnqvSj7xIyJL6HdEKlw&amp;r=0&amp;pid=OfficeInsert"/><Relationship Id="rId4" Type="http://schemas.openxmlformats.org/officeDocument/2006/relationships/slide" Target="../slides/slide14.xml"/><Relationship Id="rId9" Type="http://schemas.openxmlformats.org/officeDocument/2006/relationships/image" Target="../media/image35.jpg&amp;ehk=nOsONzAHyYeHbi7gCK7yCA&amp;r=0&amp;pid=OfficeInsert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jp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&amp;ehk=7YBBTk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g&amp;ehk=nOsONzAHyYeHbi7gCK7yCA&amp;r=0&amp;pid=OfficeInsert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g&amp;ehk=M28XnqvSj7xIyJL6HdEKlw&amp;r=0&amp;pid=OfficeInsert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jp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&amp;ehk=7YBBTk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jpg&amp;ehk=M28XnqvSj7xIyJL6HdEKlw&amp;r=0&amp;pid=OfficeInsert"/><Relationship Id="rId4" Type="http://schemas.openxmlformats.org/officeDocument/2006/relationships/image" Target="../media/image35.jpg&amp;ehk=nOsONzAHyYeHbi7gCK7yCA&amp;r=0&amp;pid=OfficeInsert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3" csCatId="colorful" phldr="1"/>
      <dgm:spPr/>
    </dgm:pt>
    <dgm:pt modelId="{C257CAD1-70BA-4D28-97DD-F37C16750221}">
      <dgm:prSet phldrT="[Tekst]"/>
      <dgm:spPr/>
      <dgm:t>
        <a:bodyPr/>
        <a:lstStyle/>
        <a:p>
          <a:r>
            <a:rPr lang="nb-NO" dirty="0"/>
            <a:t>Grunn-opplæring</a:t>
          </a:r>
        </a:p>
      </dgm:t>
    </dgm:pt>
    <dgm:pt modelId="{17E6E34E-8D3F-4059-8112-C722BCD6501A}" type="parTrans" cxnId="{5832A4F1-7135-4703-BCA9-DD13C2AA33DC}">
      <dgm:prSet/>
      <dgm:spPr/>
      <dgm:t>
        <a:bodyPr/>
        <a:lstStyle/>
        <a:p>
          <a:endParaRPr lang="nb-NO"/>
        </a:p>
      </dgm:t>
    </dgm:pt>
    <dgm:pt modelId="{E3251394-4B4C-4723-A491-86E09EE23ED8}" type="sibTrans" cxnId="{5832A4F1-7135-4703-BCA9-DD13C2AA33DC}">
      <dgm:prSet/>
      <dgm:spPr/>
      <dgm:t>
        <a:bodyPr/>
        <a:lstStyle/>
        <a:p>
          <a:endParaRPr lang="nb-NO"/>
        </a:p>
      </dgm:t>
    </dgm:pt>
    <dgm:pt modelId="{2B44EE90-C950-4867-BF82-CF8A7401D328}">
      <dgm:prSet phldrT="[Tekst]"/>
      <dgm:spPr/>
      <dgm:t>
        <a:bodyPr/>
        <a:lstStyle/>
        <a:p>
          <a:r>
            <a:rPr lang="nb-NO" dirty="0"/>
            <a:t>Flyktninge-etat</a:t>
          </a:r>
        </a:p>
      </dgm:t>
    </dgm:pt>
    <dgm:pt modelId="{D1F45621-47FC-4F53-A087-8E8A3A37FFC8}" type="parTrans" cxnId="{DE954C38-1D09-4A52-8849-087B04669C89}">
      <dgm:prSet/>
      <dgm:spPr/>
      <dgm:t>
        <a:bodyPr/>
        <a:lstStyle/>
        <a:p>
          <a:endParaRPr lang="nb-NO"/>
        </a:p>
      </dgm:t>
    </dgm:pt>
    <dgm:pt modelId="{3E482ADE-B144-4C46-9BB3-870A578A69A2}" type="sibTrans" cxnId="{DE954C38-1D09-4A52-8849-087B04669C89}">
      <dgm:prSet/>
      <dgm:spPr/>
      <dgm:t>
        <a:bodyPr/>
        <a:lstStyle/>
        <a:p>
          <a:endParaRPr lang="nb-NO"/>
        </a:p>
      </dgm:t>
    </dgm:pt>
    <dgm:pt modelId="{B7340086-3D0E-4C51-A411-672F3E771EB5}">
      <dgm:prSet phldrT="[Tekst]"/>
      <dgm:spPr/>
      <dgm:t>
        <a:bodyPr/>
        <a:lstStyle/>
        <a:p>
          <a:r>
            <a:rPr lang="nb-NO" dirty="0"/>
            <a:t>Festivaler</a:t>
          </a:r>
        </a:p>
        <a:p>
          <a:r>
            <a:rPr lang="nb-NO" dirty="0"/>
            <a:t>Næringsliv</a:t>
          </a:r>
        </a:p>
        <a:p>
          <a:r>
            <a:rPr lang="nb-NO" dirty="0"/>
            <a:t>Miljøetater</a:t>
          </a:r>
        </a:p>
        <a:p>
          <a:r>
            <a:rPr lang="nb-NO" dirty="0"/>
            <a:t>o.a.</a:t>
          </a:r>
        </a:p>
      </dgm:t>
    </dgm:pt>
    <dgm:pt modelId="{A950A918-3258-4F2D-A487-FAFD5ABEA16C}" type="sibTrans" cxnId="{9A541BCF-5DB0-450E-89C4-9E846A7CA204}">
      <dgm:prSet/>
      <dgm:spPr/>
      <dgm:t>
        <a:bodyPr/>
        <a:lstStyle/>
        <a:p>
          <a:endParaRPr lang="nb-NO"/>
        </a:p>
      </dgm:t>
    </dgm:pt>
    <dgm:pt modelId="{BEE94CC4-937D-44F4-BF3D-1F6BD307242D}" type="parTrans" cxnId="{9A541BCF-5DB0-450E-89C4-9E846A7CA204}">
      <dgm:prSet/>
      <dgm:spPr/>
      <dgm:t>
        <a:bodyPr/>
        <a:lstStyle/>
        <a:p>
          <a:endParaRPr lang="nb-NO"/>
        </a:p>
      </dgm:t>
    </dgm:pt>
    <dgm:pt modelId="{F147181B-3778-4968-A9FF-41F965B65C4E}">
      <dgm:prSet phldrT="[Tekst]"/>
      <dgm:spPr/>
      <dgm:t>
        <a:bodyPr/>
        <a:lstStyle/>
        <a:p>
          <a:r>
            <a:rPr lang="nb-NO" dirty="0"/>
            <a:t>Forskning</a:t>
          </a:r>
        </a:p>
        <a:p>
          <a:r>
            <a:rPr lang="nb-NO" dirty="0" err="1"/>
            <a:t>UHnettverk</a:t>
          </a:r>
          <a:endParaRPr lang="nb-NO" dirty="0"/>
        </a:p>
      </dgm:t>
    </dgm:pt>
    <dgm:pt modelId="{853E74C4-8968-46B9-9652-4F5908F91CB1}" type="sibTrans" cxnId="{EE4215C3-A12C-49FD-A82F-247987E85057}">
      <dgm:prSet/>
      <dgm:spPr/>
      <dgm:t>
        <a:bodyPr/>
        <a:lstStyle/>
        <a:p>
          <a:endParaRPr lang="nb-NO"/>
        </a:p>
      </dgm:t>
    </dgm:pt>
    <dgm:pt modelId="{2D8BD771-B9E3-425F-870E-21FAD2CE4DF9}" type="parTrans" cxnId="{EE4215C3-A12C-49FD-A82F-247987E85057}">
      <dgm:prSet/>
      <dgm:spPr/>
      <dgm:t>
        <a:bodyPr/>
        <a:lstStyle/>
        <a:p>
          <a:endParaRPr lang="nb-NO"/>
        </a:p>
      </dgm:t>
    </dgm:pt>
    <dgm:pt modelId="{82BD1889-D923-48E1-A2C3-905351582AA8}">
      <dgm:prSet phldrT="[Tekst]"/>
      <dgm:spPr/>
      <dgm:t>
        <a:bodyPr/>
        <a:lstStyle/>
        <a:p>
          <a:r>
            <a:rPr lang="nb-NO" dirty="0"/>
            <a:t>UKM</a:t>
          </a:r>
        </a:p>
      </dgm:t>
    </dgm:pt>
    <dgm:pt modelId="{1D98B535-2B82-46BF-A0B3-5FEFF627F3C2}" type="sibTrans" cxnId="{BB010ABF-7817-4ED8-A854-134B24DCF4E5}">
      <dgm:prSet/>
      <dgm:spPr/>
      <dgm:t>
        <a:bodyPr/>
        <a:lstStyle/>
        <a:p>
          <a:endParaRPr lang="nb-NO"/>
        </a:p>
      </dgm:t>
    </dgm:pt>
    <dgm:pt modelId="{89914981-99F1-46C8-BA4D-D52B2241C574}" type="parTrans" cxnId="{BB010ABF-7817-4ED8-A854-134B24DCF4E5}">
      <dgm:prSet/>
      <dgm:spPr/>
      <dgm:t>
        <a:bodyPr/>
        <a:lstStyle/>
        <a:p>
          <a:endParaRPr lang="nb-NO"/>
        </a:p>
      </dgm:t>
    </dgm:pt>
    <dgm:pt modelId="{3E11CCAA-6D0A-47C8-9E4B-B868BE50ACD0}">
      <dgm:prSet phldrT="[Tekst]"/>
      <dgm:spPr/>
      <dgm:t>
        <a:bodyPr/>
        <a:lstStyle/>
        <a:p>
          <a:r>
            <a:rPr lang="nb-NO" dirty="0"/>
            <a:t>Barnehage</a:t>
          </a:r>
        </a:p>
      </dgm:t>
    </dgm:pt>
    <dgm:pt modelId="{5C1430F4-3131-4395-BE1F-1E83E28BC066}" type="parTrans" cxnId="{B9A158C6-CF7C-4C07-A8D6-125CF36AEF9D}">
      <dgm:prSet/>
      <dgm:spPr/>
      <dgm:t>
        <a:bodyPr/>
        <a:lstStyle/>
        <a:p>
          <a:endParaRPr lang="nb-NO"/>
        </a:p>
      </dgm:t>
    </dgm:pt>
    <dgm:pt modelId="{2D4FE3A2-5809-46DC-87CA-123A327FA40B}" type="sibTrans" cxnId="{B9A158C6-CF7C-4C07-A8D6-125CF36AEF9D}">
      <dgm:prSet/>
      <dgm:spPr/>
      <dgm:t>
        <a:bodyPr/>
        <a:lstStyle/>
        <a:p>
          <a:endParaRPr lang="nb-NO"/>
        </a:p>
      </dgm:t>
    </dgm:pt>
    <dgm:pt modelId="{19C33636-5717-4D43-A9B7-E16464B545FB}">
      <dgm:prSet phldrT="[Tekst]"/>
      <dgm:spPr/>
      <dgm:t>
        <a:bodyPr/>
        <a:lstStyle/>
        <a:p>
          <a:r>
            <a:rPr lang="nb-NO" dirty="0"/>
            <a:t>Miljøer for fysisk og psykisk helse, eldreomsorg</a:t>
          </a:r>
        </a:p>
      </dgm:t>
    </dgm:pt>
    <dgm:pt modelId="{E3EC0EF8-DAEB-4829-A09A-F017EEAD5A91}" type="parTrans" cxnId="{AC961EAC-EE03-4398-B18F-6922272613FE}">
      <dgm:prSet/>
      <dgm:spPr/>
      <dgm:t>
        <a:bodyPr/>
        <a:lstStyle/>
        <a:p>
          <a:endParaRPr lang="nb-NO"/>
        </a:p>
      </dgm:t>
    </dgm:pt>
    <dgm:pt modelId="{8DA36FA3-2F4A-4D9B-8762-97068F4996D2}" type="sibTrans" cxnId="{AC961EAC-EE03-4398-B18F-6922272613FE}">
      <dgm:prSet/>
      <dgm:spPr/>
      <dgm:t>
        <a:bodyPr/>
        <a:lstStyle/>
        <a:p>
          <a:endParaRPr lang="nb-NO"/>
        </a:p>
      </dgm:t>
    </dgm:pt>
    <dgm:pt modelId="{BF8EDAE5-F54B-49FC-8C56-A007B90F91D2}">
      <dgm:prSet phldrT="[Tekst]"/>
      <dgm:spPr/>
      <dgm:t>
        <a:bodyPr/>
        <a:lstStyle/>
        <a:p>
          <a:r>
            <a:rPr lang="nb-NO" dirty="0"/>
            <a:t>Bibliotek Kirke</a:t>
          </a:r>
        </a:p>
      </dgm:t>
    </dgm:pt>
    <dgm:pt modelId="{7656F2BC-828C-4D9C-9E38-967D514B57C5}" type="parTrans" cxnId="{D06C6884-842D-4717-B205-06DBFA085106}">
      <dgm:prSet/>
      <dgm:spPr/>
      <dgm:t>
        <a:bodyPr/>
        <a:lstStyle/>
        <a:p>
          <a:endParaRPr lang="nb-NO"/>
        </a:p>
      </dgm:t>
    </dgm:pt>
    <dgm:pt modelId="{0A5FFBDD-3E97-4218-B735-8E0C9F6D6727}" type="sibTrans" cxnId="{D06C6884-842D-4717-B205-06DBFA085106}">
      <dgm:prSet/>
      <dgm:spPr/>
      <dgm:t>
        <a:bodyPr/>
        <a:lstStyle/>
        <a:p>
          <a:endParaRPr lang="nb-NO"/>
        </a:p>
      </dgm:t>
    </dgm:pt>
    <dgm:pt modelId="{223A07DF-3C81-46E9-924E-D56C79845D1F}">
      <dgm:prSet phldrT="[Tekst]"/>
      <dgm:spPr/>
      <dgm:t>
        <a:bodyPr/>
        <a:lstStyle/>
        <a:p>
          <a:r>
            <a:rPr lang="nb-NO" dirty="0"/>
            <a:t>Kultur-institusjoner, lag og foreninger</a:t>
          </a:r>
        </a:p>
      </dgm:t>
    </dgm:pt>
    <dgm:pt modelId="{A68F6E6F-45A8-4599-8741-DD268F977C92}" type="parTrans" cxnId="{3923B2BE-CD7F-4CB7-90BB-A7EC33AB3E46}">
      <dgm:prSet/>
      <dgm:spPr/>
      <dgm:t>
        <a:bodyPr/>
        <a:lstStyle/>
        <a:p>
          <a:endParaRPr lang="nb-NO"/>
        </a:p>
      </dgm:t>
    </dgm:pt>
    <dgm:pt modelId="{BC30FC7E-C4CA-403D-B992-E416154B513B}" type="sibTrans" cxnId="{3923B2BE-CD7F-4CB7-90BB-A7EC33AB3E46}">
      <dgm:prSet/>
      <dgm:spPr/>
      <dgm:t>
        <a:bodyPr/>
        <a:lstStyle/>
        <a:p>
          <a:endParaRPr lang="nb-NO"/>
        </a:p>
      </dgm:t>
    </dgm:pt>
    <dgm:pt modelId="{34E6D423-E36C-4029-9B3C-8B1D9D193800}">
      <dgm:prSet phldrT="[Tekst]"/>
      <dgm:spPr/>
      <dgm:t>
        <a:bodyPr/>
        <a:lstStyle/>
        <a:p>
          <a:r>
            <a:rPr lang="nb-NO" dirty="0"/>
            <a:t>Skolekorps </a:t>
          </a:r>
        </a:p>
      </dgm:t>
    </dgm:pt>
    <dgm:pt modelId="{52FEB41A-8319-43BA-839F-53A4D355B0DB}" type="parTrans" cxnId="{5BAC8F37-3906-4E7F-9AF3-7B9064BB599B}">
      <dgm:prSet/>
      <dgm:spPr/>
      <dgm:t>
        <a:bodyPr/>
        <a:lstStyle/>
        <a:p>
          <a:endParaRPr lang="nb-NO"/>
        </a:p>
      </dgm:t>
    </dgm:pt>
    <dgm:pt modelId="{D7B54660-B4C4-4ADD-9652-41A969D18DB4}" type="sibTrans" cxnId="{5BAC8F37-3906-4E7F-9AF3-7B9064BB599B}">
      <dgm:prSet/>
      <dgm:spPr/>
      <dgm:t>
        <a:bodyPr/>
        <a:lstStyle/>
        <a:p>
          <a:endParaRPr lang="nb-NO"/>
        </a:p>
      </dgm:t>
    </dgm:pt>
    <dgm:pt modelId="{0FA6B517-2253-444A-B74C-ADA9EAD28C5E}">
      <dgm:prSet phldrT="[Tekst]"/>
      <dgm:spPr/>
      <dgm:t>
        <a:bodyPr/>
        <a:lstStyle/>
        <a:p>
          <a:r>
            <a:rPr lang="nb-NO" dirty="0"/>
            <a:t>?</a:t>
          </a:r>
        </a:p>
      </dgm:t>
    </dgm:pt>
    <dgm:pt modelId="{90889422-5ED5-4A1D-BD70-5A99FCD853D7}" type="parTrans" cxnId="{6A9E082B-D378-444A-A1D6-467BD3EDC349}">
      <dgm:prSet/>
      <dgm:spPr/>
      <dgm:t>
        <a:bodyPr/>
        <a:lstStyle/>
        <a:p>
          <a:endParaRPr lang="nb-NO"/>
        </a:p>
      </dgm:t>
    </dgm:pt>
    <dgm:pt modelId="{C40E68E0-1B6A-43AB-80A6-18AF4DFA33D1}" type="sibTrans" cxnId="{6A9E082B-D378-444A-A1D6-467BD3EDC349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 custScaleX="108696" custScaleY="216960" custLinFactNeighborX="-628" custLinFactNeighborY="-12573"/>
      <dgm:spPr/>
    </dgm:pt>
    <dgm:pt modelId="{2EDA6636-440A-4186-9320-9BBE60D09D52}" type="pres">
      <dgm:prSet presAssocID="{B044CA81-E1E4-4F4D-942A-08E899077161}" presName="linComp" presStyleCnt="0"/>
      <dgm:spPr/>
    </dgm:pt>
    <dgm:pt modelId="{B882B534-D533-4F4E-9E53-B5CDC420AC06}" type="pres">
      <dgm:prSet presAssocID="{C257CAD1-70BA-4D28-97DD-F37C16750221}" presName="compNode" presStyleCnt="0"/>
      <dgm:spPr/>
    </dgm:pt>
    <dgm:pt modelId="{146AE780-7FB2-46CE-9DAD-8AFEAD4D298A}" type="pres">
      <dgm:prSet presAssocID="{C257CAD1-70BA-4D28-97DD-F37C16750221}" presName="bkgdShape" presStyleLbl="node1" presStyleIdx="0" presStyleCnt="11"/>
      <dgm:spPr/>
    </dgm:pt>
    <dgm:pt modelId="{70DFEF63-6701-4D4E-9080-899F85FD0C90}" type="pres">
      <dgm:prSet presAssocID="{C257CAD1-70BA-4D28-97DD-F37C16750221}" presName="nodeTx" presStyleLbl="node1" presStyleIdx="0" presStyleCnt="11">
        <dgm:presLayoutVars>
          <dgm:bulletEnabled val="1"/>
        </dgm:presLayoutVars>
      </dgm:prSet>
      <dgm:spPr/>
    </dgm:pt>
    <dgm:pt modelId="{87028BDE-7E73-4762-9DB8-542DBC1C8E4F}" type="pres">
      <dgm:prSet presAssocID="{C257CAD1-70BA-4D28-97DD-F37C16750221}" presName="invisiNode" presStyleLbl="node1" presStyleIdx="0" presStyleCnt="11"/>
      <dgm:spPr/>
    </dgm:pt>
    <dgm:pt modelId="{38A84B62-3E54-41BA-8D22-3C328FBB784E}" type="pres">
      <dgm:prSet presAssocID="{C257CAD1-70BA-4D28-97DD-F37C16750221}" presName="imagNode" presStyleLbl="fgImgPlace1" presStyleIdx="0" presStyleCnt="11" custLinFactNeighborX="3587" custLinFactNeighborY="-56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9FCBF7F6-8F56-4507-8CBA-72674C130867}" type="pres">
      <dgm:prSet presAssocID="{E3251394-4B4C-4723-A491-86E09EE23ED8}" presName="sibTrans" presStyleLbl="sibTrans2D1" presStyleIdx="0" presStyleCnt="0"/>
      <dgm:spPr/>
    </dgm:pt>
    <dgm:pt modelId="{C1FBE556-7B34-4499-86E8-C82DE294CF06}" type="pres">
      <dgm:prSet presAssocID="{3E11CCAA-6D0A-47C8-9E4B-B868BE50ACD0}" presName="compNode" presStyleCnt="0"/>
      <dgm:spPr/>
    </dgm:pt>
    <dgm:pt modelId="{2AB7D504-FBF1-4159-A48D-56B575EE2C03}" type="pres">
      <dgm:prSet presAssocID="{3E11CCAA-6D0A-47C8-9E4B-B868BE50ACD0}" presName="bkgdShape" presStyleLbl="node1" presStyleIdx="1" presStyleCnt="11"/>
      <dgm:spPr/>
    </dgm:pt>
    <dgm:pt modelId="{9D006997-47E6-4F37-B641-D52038DD27D7}" type="pres">
      <dgm:prSet presAssocID="{3E11CCAA-6D0A-47C8-9E4B-B868BE50ACD0}" presName="nodeTx" presStyleLbl="node1" presStyleIdx="1" presStyleCnt="11">
        <dgm:presLayoutVars>
          <dgm:bulletEnabled val="1"/>
        </dgm:presLayoutVars>
      </dgm:prSet>
      <dgm:spPr/>
    </dgm:pt>
    <dgm:pt modelId="{345A9927-4920-4C58-B8DA-B58F15E2C30C}" type="pres">
      <dgm:prSet presAssocID="{3E11CCAA-6D0A-47C8-9E4B-B868BE50ACD0}" presName="invisiNode" presStyleLbl="node1" presStyleIdx="1" presStyleCnt="11"/>
      <dgm:spPr/>
    </dgm:pt>
    <dgm:pt modelId="{830FEA45-28E2-439A-847D-7F5F1F92BC33}" type="pres">
      <dgm:prSet presAssocID="{3E11CCAA-6D0A-47C8-9E4B-B868BE50ACD0}" presName="imagNode" presStyleLbl="fgImgPlace1" presStyleIdx="1" presStyleCnt="11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4B93504E-4477-4F7E-92A4-29CBF6CA3672}" type="pres">
      <dgm:prSet presAssocID="{2D4FE3A2-5809-46DC-87CA-123A327FA40B}" presName="sibTrans" presStyleLbl="sibTrans2D1" presStyleIdx="0" presStyleCnt="0"/>
      <dgm:spPr/>
    </dgm:pt>
    <dgm:pt modelId="{B92C0D53-FBA7-44AA-8E55-FFE30ED3537C}" type="pres">
      <dgm:prSet presAssocID="{19C33636-5717-4D43-A9B7-E16464B545FB}" presName="compNode" presStyleCnt="0"/>
      <dgm:spPr/>
    </dgm:pt>
    <dgm:pt modelId="{DCA5893B-6C43-4780-91BC-BAD574577087}" type="pres">
      <dgm:prSet presAssocID="{19C33636-5717-4D43-A9B7-E16464B545FB}" presName="bkgdShape" presStyleLbl="node1" presStyleIdx="2" presStyleCnt="11" custLinFactNeighborX="-843" custLinFactNeighborY="-4"/>
      <dgm:spPr/>
    </dgm:pt>
    <dgm:pt modelId="{95433460-CD58-4635-AD50-866018F021EA}" type="pres">
      <dgm:prSet presAssocID="{19C33636-5717-4D43-A9B7-E16464B545FB}" presName="nodeTx" presStyleLbl="node1" presStyleIdx="2" presStyleCnt="11">
        <dgm:presLayoutVars>
          <dgm:bulletEnabled val="1"/>
        </dgm:presLayoutVars>
      </dgm:prSet>
      <dgm:spPr/>
    </dgm:pt>
    <dgm:pt modelId="{A2F18251-A720-411E-8A6E-627BFEE1DDD2}" type="pres">
      <dgm:prSet presAssocID="{19C33636-5717-4D43-A9B7-E16464B545FB}" presName="invisiNode" presStyleLbl="node1" presStyleIdx="2" presStyleCnt="11"/>
      <dgm:spPr/>
    </dgm:pt>
    <dgm:pt modelId="{EEFDF050-49D5-4A0C-951A-9CFB518E4936}" type="pres">
      <dgm:prSet presAssocID="{19C33636-5717-4D43-A9B7-E16464B545FB}" presName="imagNode" presStyleLbl="fgImgPlace1" presStyleIdx="2" presStyleCnt="11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01432E8-BF37-47BE-89B3-7731E871CBD1}" type="pres">
      <dgm:prSet presAssocID="{8DA36FA3-2F4A-4D9B-8762-97068F4996D2}" presName="sibTrans" presStyleLbl="sibTrans2D1" presStyleIdx="0" presStyleCnt="0"/>
      <dgm:spPr/>
    </dgm:pt>
    <dgm:pt modelId="{BCEB6D81-A9A5-4E56-99AE-107EB46256CC}" type="pres">
      <dgm:prSet presAssocID="{2B44EE90-C950-4867-BF82-CF8A7401D328}" presName="compNode" presStyleCnt="0"/>
      <dgm:spPr/>
    </dgm:pt>
    <dgm:pt modelId="{799936EF-E8C2-4821-8820-EF58051F62F6}" type="pres">
      <dgm:prSet presAssocID="{2B44EE90-C950-4867-BF82-CF8A7401D328}" presName="bkgdShape" presStyleLbl="node1" presStyleIdx="3" presStyleCnt="11" custLinFactNeighborX="843" custLinFactNeighborY="-900"/>
      <dgm:spPr/>
    </dgm:pt>
    <dgm:pt modelId="{87C70965-1E1D-4A02-A7BF-52A76FDF5A5B}" type="pres">
      <dgm:prSet presAssocID="{2B44EE90-C950-4867-BF82-CF8A7401D328}" presName="nodeTx" presStyleLbl="node1" presStyleIdx="3" presStyleCnt="11">
        <dgm:presLayoutVars>
          <dgm:bulletEnabled val="1"/>
        </dgm:presLayoutVars>
      </dgm:prSet>
      <dgm:spPr/>
    </dgm:pt>
    <dgm:pt modelId="{6356359C-EAF4-4AA3-BF6D-8F2302D819E4}" type="pres">
      <dgm:prSet presAssocID="{2B44EE90-C950-4867-BF82-CF8A7401D328}" presName="invisiNode" presStyleLbl="node1" presStyleIdx="3" presStyleCnt="11"/>
      <dgm:spPr/>
    </dgm:pt>
    <dgm:pt modelId="{09AA5E58-6A46-4DFC-925B-A1983E25B4BE}" type="pres">
      <dgm:prSet presAssocID="{2B44EE90-C950-4867-BF82-CF8A7401D328}" presName="imagNode" presStyleLbl="fgImgPlace1" presStyleIdx="3" presStyleCnt="11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D3B9ECE9-432B-4539-B28D-0D621376CB28}" type="pres">
      <dgm:prSet presAssocID="{3E482ADE-B144-4C46-9BB3-870A578A69A2}" presName="sibTrans" presStyleLbl="sibTrans2D1" presStyleIdx="0" presStyleCnt="0"/>
      <dgm:spPr/>
    </dgm:pt>
    <dgm:pt modelId="{25F9C3D1-03BB-468C-B270-C19865554791}" type="pres">
      <dgm:prSet presAssocID="{BF8EDAE5-F54B-49FC-8C56-A007B90F91D2}" presName="compNode" presStyleCnt="0"/>
      <dgm:spPr/>
    </dgm:pt>
    <dgm:pt modelId="{3F8C3501-B6EC-4130-A833-0BD8A31B5E2F}" type="pres">
      <dgm:prSet presAssocID="{BF8EDAE5-F54B-49FC-8C56-A007B90F91D2}" presName="bkgdShape" presStyleLbl="node1" presStyleIdx="4" presStyleCnt="11"/>
      <dgm:spPr/>
    </dgm:pt>
    <dgm:pt modelId="{AACE69FD-40AF-48B1-BE59-7D871186A173}" type="pres">
      <dgm:prSet presAssocID="{BF8EDAE5-F54B-49FC-8C56-A007B90F91D2}" presName="nodeTx" presStyleLbl="node1" presStyleIdx="4" presStyleCnt="11">
        <dgm:presLayoutVars>
          <dgm:bulletEnabled val="1"/>
        </dgm:presLayoutVars>
      </dgm:prSet>
      <dgm:spPr/>
    </dgm:pt>
    <dgm:pt modelId="{F9DFDBE0-75D8-49E2-A755-8525C5FCB75A}" type="pres">
      <dgm:prSet presAssocID="{BF8EDAE5-F54B-49FC-8C56-A007B90F91D2}" presName="invisiNode" presStyleLbl="node1" presStyleIdx="4" presStyleCnt="11"/>
      <dgm:spPr/>
    </dgm:pt>
    <dgm:pt modelId="{761C8032-EC19-48E3-BD7A-76BAB96C0D67}" type="pres">
      <dgm:prSet presAssocID="{BF8EDAE5-F54B-49FC-8C56-A007B90F91D2}" presName="imagNode" presStyleLbl="fgImgPlace1" presStyleIdx="4" presStyleCnt="11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CC472F6-7054-4BE1-89C2-87C92BF13EC6}" type="pres">
      <dgm:prSet presAssocID="{0A5FFBDD-3E97-4218-B735-8E0C9F6D6727}" presName="sibTrans" presStyleLbl="sibTrans2D1" presStyleIdx="0" presStyleCnt="0"/>
      <dgm:spPr/>
    </dgm:pt>
    <dgm:pt modelId="{CBBA3DE8-0248-4904-B009-217C8A05E7B0}" type="pres">
      <dgm:prSet presAssocID="{223A07DF-3C81-46E9-924E-D56C79845D1F}" presName="compNode" presStyleCnt="0"/>
      <dgm:spPr/>
    </dgm:pt>
    <dgm:pt modelId="{1AB46CE3-E454-453F-B5F9-C87EDA368192}" type="pres">
      <dgm:prSet presAssocID="{223A07DF-3C81-46E9-924E-D56C79845D1F}" presName="bkgdShape" presStyleLbl="node1" presStyleIdx="5" presStyleCnt="11" custLinFactNeighborX="37"/>
      <dgm:spPr/>
    </dgm:pt>
    <dgm:pt modelId="{FBA2A8B6-F431-4408-9DE2-0E1F385B65FB}" type="pres">
      <dgm:prSet presAssocID="{223A07DF-3C81-46E9-924E-D56C79845D1F}" presName="nodeTx" presStyleLbl="node1" presStyleIdx="5" presStyleCnt="11">
        <dgm:presLayoutVars>
          <dgm:bulletEnabled val="1"/>
        </dgm:presLayoutVars>
      </dgm:prSet>
      <dgm:spPr/>
    </dgm:pt>
    <dgm:pt modelId="{716ACF7C-B649-491F-B414-3F70E4D7712B}" type="pres">
      <dgm:prSet presAssocID="{223A07DF-3C81-46E9-924E-D56C79845D1F}" presName="invisiNode" presStyleLbl="node1" presStyleIdx="5" presStyleCnt="11"/>
      <dgm:spPr/>
    </dgm:pt>
    <dgm:pt modelId="{43ECB35D-BA63-4E58-803D-4407AFC8AA13}" type="pres">
      <dgm:prSet presAssocID="{223A07DF-3C81-46E9-924E-D56C79845D1F}" presName="imagNode" presStyleLbl="fgImgPlace1" presStyleIdx="5" presStyleCnt="11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371800B-5BF4-49BE-A685-80A02BE04448}" type="pres">
      <dgm:prSet presAssocID="{BC30FC7E-C4CA-403D-B992-E416154B513B}" presName="sibTrans" presStyleLbl="sibTrans2D1" presStyleIdx="0" presStyleCnt="0"/>
      <dgm:spPr/>
    </dgm:pt>
    <dgm:pt modelId="{F6EAB761-74E5-49A4-B1D8-AA7CB9AB9229}" type="pres">
      <dgm:prSet presAssocID="{34E6D423-E36C-4029-9B3C-8B1D9D193800}" presName="compNode" presStyleCnt="0"/>
      <dgm:spPr/>
    </dgm:pt>
    <dgm:pt modelId="{6E8ACD61-87DE-444C-B970-8C142DC34462}" type="pres">
      <dgm:prSet presAssocID="{34E6D423-E36C-4029-9B3C-8B1D9D193800}" presName="bkgdShape" presStyleLbl="node1" presStyleIdx="6" presStyleCnt="11"/>
      <dgm:spPr/>
    </dgm:pt>
    <dgm:pt modelId="{B9EF4251-3385-4FCD-A731-DD072B3AA377}" type="pres">
      <dgm:prSet presAssocID="{34E6D423-E36C-4029-9B3C-8B1D9D193800}" presName="nodeTx" presStyleLbl="node1" presStyleIdx="6" presStyleCnt="11">
        <dgm:presLayoutVars>
          <dgm:bulletEnabled val="1"/>
        </dgm:presLayoutVars>
      </dgm:prSet>
      <dgm:spPr/>
    </dgm:pt>
    <dgm:pt modelId="{8B974C22-6A7D-4B86-8572-180AC700500E}" type="pres">
      <dgm:prSet presAssocID="{34E6D423-E36C-4029-9B3C-8B1D9D193800}" presName="invisiNode" presStyleLbl="node1" presStyleIdx="6" presStyleCnt="11"/>
      <dgm:spPr/>
    </dgm:pt>
    <dgm:pt modelId="{DC19F8E4-CDBB-44DD-973E-1C1143CF9F48}" type="pres">
      <dgm:prSet presAssocID="{34E6D423-E36C-4029-9B3C-8B1D9D193800}" presName="imagNode" presStyleLbl="fgImgPlace1" presStyleIdx="6" presStyleCnt="11"/>
      <dgm:spPr>
        <a:blipFill rotWithShape="1">
          <a:blip xmlns:r="http://schemas.openxmlformats.org/officeDocument/2006/relationships" r:embed="rId7"/>
          <a:srcRect/>
          <a:stretch>
            <a:fillRect l="-10000" r="-10000"/>
          </a:stretch>
        </a:blipFill>
      </dgm:spPr>
    </dgm:pt>
    <dgm:pt modelId="{730E945C-469D-4C0E-B87F-51BA45DEB141}" type="pres">
      <dgm:prSet presAssocID="{D7B54660-B4C4-4ADD-9652-41A969D18DB4}" presName="sibTrans" presStyleLbl="sibTrans2D1" presStyleIdx="0" presStyleCnt="0"/>
      <dgm:spPr/>
    </dgm:pt>
    <dgm:pt modelId="{7AA753B6-57B2-4C25-84CB-1C346649C4FA}" type="pres">
      <dgm:prSet presAssocID="{B7340086-3D0E-4C51-A411-672F3E771EB5}" presName="compNode" presStyleCnt="0"/>
      <dgm:spPr/>
    </dgm:pt>
    <dgm:pt modelId="{C5A89BA9-8838-4807-BA25-AC6582D7355F}" type="pres">
      <dgm:prSet presAssocID="{B7340086-3D0E-4C51-A411-672F3E771EB5}" presName="bkgdShape" presStyleLbl="node1" presStyleIdx="7" presStyleCnt="11" custLinFactNeighborY="367"/>
      <dgm:spPr/>
    </dgm:pt>
    <dgm:pt modelId="{D0C72ABA-486A-46C7-B60C-65BDC37DCBD6}" type="pres">
      <dgm:prSet presAssocID="{B7340086-3D0E-4C51-A411-672F3E771EB5}" presName="nodeTx" presStyleLbl="node1" presStyleIdx="7" presStyleCnt="11">
        <dgm:presLayoutVars>
          <dgm:bulletEnabled val="1"/>
        </dgm:presLayoutVars>
      </dgm:prSet>
      <dgm:spPr/>
    </dgm:pt>
    <dgm:pt modelId="{4AB405A3-CD3E-4C1D-BBFE-438C823FBC62}" type="pres">
      <dgm:prSet presAssocID="{B7340086-3D0E-4C51-A411-672F3E771EB5}" presName="invisiNode" presStyleLbl="node1" presStyleIdx="7" presStyleCnt="11"/>
      <dgm:spPr/>
    </dgm:pt>
    <dgm:pt modelId="{9606C6AE-9993-4F28-A7B7-421472CE627A}" type="pres">
      <dgm:prSet presAssocID="{B7340086-3D0E-4C51-A411-672F3E771EB5}" presName="imagNode" presStyleLbl="fgImgPlace1" presStyleIdx="7" presStyleCnt="11" custLinFactNeighborX="985" custLinFactNeighborY="-2016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83DD55FE-20A7-4F59-A01A-5C33EDC2B758}" type="pres">
      <dgm:prSet presAssocID="{A950A918-3258-4F2D-A487-FAFD5ABEA16C}" presName="sibTrans" presStyleLbl="sibTrans2D1" presStyleIdx="0" presStyleCnt="0"/>
      <dgm:spPr/>
    </dgm:pt>
    <dgm:pt modelId="{E13D01B0-92C8-4C2C-836E-7CF617B3B3BD}" type="pres">
      <dgm:prSet presAssocID="{82BD1889-D923-48E1-A2C3-905351582AA8}" presName="compNode" presStyleCnt="0"/>
      <dgm:spPr/>
    </dgm:pt>
    <dgm:pt modelId="{61E3F388-81D1-4E50-A18D-159D526E0086}" type="pres">
      <dgm:prSet presAssocID="{82BD1889-D923-48E1-A2C3-905351582AA8}" presName="bkgdShape" presStyleLbl="node1" presStyleIdx="8" presStyleCnt="11"/>
      <dgm:spPr/>
    </dgm:pt>
    <dgm:pt modelId="{EB244266-F980-45CB-A28B-5B9FBB3487E0}" type="pres">
      <dgm:prSet presAssocID="{82BD1889-D923-48E1-A2C3-905351582AA8}" presName="nodeTx" presStyleLbl="node1" presStyleIdx="8" presStyleCnt="11">
        <dgm:presLayoutVars>
          <dgm:bulletEnabled val="1"/>
        </dgm:presLayoutVars>
      </dgm:prSet>
      <dgm:spPr/>
    </dgm:pt>
    <dgm:pt modelId="{E33EFC6C-0587-4A41-8707-5AC6AB126415}" type="pres">
      <dgm:prSet presAssocID="{82BD1889-D923-48E1-A2C3-905351582AA8}" presName="invisiNode" presStyleLbl="node1" presStyleIdx="8" presStyleCnt="11"/>
      <dgm:spPr/>
    </dgm:pt>
    <dgm:pt modelId="{B7774354-9B3F-48AD-B883-B54642FDA9CE}" type="pres">
      <dgm:prSet presAssocID="{82BD1889-D923-48E1-A2C3-905351582AA8}" presName="imagNode" presStyleLbl="fgImgPlace1" presStyleIdx="8" presStyleCnt="11"/>
      <dgm:spPr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B5BF642-C0A9-4359-A7F8-E83C38B267F2}" type="pres">
      <dgm:prSet presAssocID="{1D98B535-2B82-46BF-A0B3-5FEFF627F3C2}" presName="sibTrans" presStyleLbl="sibTrans2D1" presStyleIdx="0" presStyleCnt="0"/>
      <dgm:spPr/>
    </dgm:pt>
    <dgm:pt modelId="{89D74EC4-334C-48A2-87C3-6E069AAB1BCC}" type="pres">
      <dgm:prSet presAssocID="{F147181B-3778-4968-A9FF-41F965B65C4E}" presName="compNode" presStyleCnt="0"/>
      <dgm:spPr/>
    </dgm:pt>
    <dgm:pt modelId="{A7CF6E4A-32D1-4C9E-B513-7995F1EDC0C0}" type="pres">
      <dgm:prSet presAssocID="{F147181B-3778-4968-A9FF-41F965B65C4E}" presName="bkgdShape" presStyleLbl="node1" presStyleIdx="9" presStyleCnt="11" custLinFactNeighborX="654" custLinFactNeighborY="-264"/>
      <dgm:spPr/>
    </dgm:pt>
    <dgm:pt modelId="{BA1BF51B-E3A4-4321-A12B-FA6D76583204}" type="pres">
      <dgm:prSet presAssocID="{F147181B-3778-4968-A9FF-41F965B65C4E}" presName="nodeTx" presStyleLbl="node1" presStyleIdx="9" presStyleCnt="11">
        <dgm:presLayoutVars>
          <dgm:bulletEnabled val="1"/>
        </dgm:presLayoutVars>
      </dgm:prSet>
      <dgm:spPr/>
    </dgm:pt>
    <dgm:pt modelId="{455ADDA9-1A48-45BE-A6E8-48D6F140B9C6}" type="pres">
      <dgm:prSet presAssocID="{F147181B-3778-4968-A9FF-41F965B65C4E}" presName="invisiNode" presStyleLbl="node1" presStyleIdx="9" presStyleCnt="11"/>
      <dgm:spPr/>
    </dgm:pt>
    <dgm:pt modelId="{23495F21-E4AE-477E-96E3-E56682EA8E00}" type="pres">
      <dgm:prSet presAssocID="{F147181B-3778-4968-A9FF-41F965B65C4E}" presName="imagNode" presStyleLbl="fgImgPlace1" presStyleIdx="9" presStyleCnt="11"/>
      <dgm:spPr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9239CE6-A910-4B88-8B65-F50F54AFA4ED}" type="pres">
      <dgm:prSet presAssocID="{853E74C4-8968-46B9-9652-4F5908F91CB1}" presName="sibTrans" presStyleLbl="sibTrans2D1" presStyleIdx="0" presStyleCnt="0"/>
      <dgm:spPr/>
    </dgm:pt>
    <dgm:pt modelId="{2A2768EB-AF4A-4773-A34C-8D0A14C6F00D}" type="pres">
      <dgm:prSet presAssocID="{0FA6B517-2253-444A-B74C-ADA9EAD28C5E}" presName="compNode" presStyleCnt="0"/>
      <dgm:spPr/>
    </dgm:pt>
    <dgm:pt modelId="{F670FCF4-121B-41F5-A22F-94408F7B5FB3}" type="pres">
      <dgm:prSet presAssocID="{0FA6B517-2253-444A-B74C-ADA9EAD28C5E}" presName="bkgdShape" presStyleLbl="node1" presStyleIdx="10" presStyleCnt="11" custLinFactNeighborX="654" custLinFactNeighborY="-264"/>
      <dgm:spPr/>
    </dgm:pt>
    <dgm:pt modelId="{8EE67591-77CB-4045-8868-13C1C4CDB639}" type="pres">
      <dgm:prSet presAssocID="{0FA6B517-2253-444A-B74C-ADA9EAD28C5E}" presName="nodeTx" presStyleLbl="node1" presStyleIdx="10" presStyleCnt="11">
        <dgm:presLayoutVars>
          <dgm:bulletEnabled val="1"/>
        </dgm:presLayoutVars>
      </dgm:prSet>
      <dgm:spPr/>
    </dgm:pt>
    <dgm:pt modelId="{7BCE0464-2400-4729-B9B3-7150C7CF9CD7}" type="pres">
      <dgm:prSet presAssocID="{0FA6B517-2253-444A-B74C-ADA9EAD28C5E}" presName="invisiNode" presStyleLbl="node1" presStyleIdx="10" presStyleCnt="11"/>
      <dgm:spPr/>
    </dgm:pt>
    <dgm:pt modelId="{254EFE39-4B45-4FC6-9257-33BE478E7FA7}" type="pres">
      <dgm:prSet presAssocID="{0FA6B517-2253-444A-B74C-ADA9EAD28C5E}" presName="imagNode" presStyleLbl="fgImgPlace1" presStyleIdx="10" presStyleCnt="11"/>
      <dgm:spPr/>
    </dgm:pt>
  </dgm:ptLst>
  <dgm:cxnLst>
    <dgm:cxn modelId="{108E9A00-66BC-48FA-B122-D1B5D64E4AD4}" type="presOf" srcId="{82BD1889-D923-48E1-A2C3-905351582AA8}" destId="{EB244266-F980-45CB-A28B-5B9FBB3487E0}" srcOrd="1" destOrd="0" presId="urn:microsoft.com/office/officeart/2005/8/layout/hList7"/>
    <dgm:cxn modelId="{D21A9D04-14D7-48A8-8904-E24E01005C93}" type="presOf" srcId="{2D4FE3A2-5809-46DC-87CA-123A327FA40B}" destId="{4B93504E-4477-4F7E-92A4-29CBF6CA3672}" srcOrd="0" destOrd="0" presId="urn:microsoft.com/office/officeart/2005/8/layout/hList7"/>
    <dgm:cxn modelId="{82C23C1D-ACCB-4B61-8668-DFF55AE52AF4}" type="presOf" srcId="{3E482ADE-B144-4C46-9BB3-870A578A69A2}" destId="{D3B9ECE9-432B-4539-B28D-0D621376CB28}" srcOrd="0" destOrd="0" presId="urn:microsoft.com/office/officeart/2005/8/layout/hList7"/>
    <dgm:cxn modelId="{6A9E082B-D378-444A-A1D6-467BD3EDC349}" srcId="{B044CA81-E1E4-4F4D-942A-08E899077161}" destId="{0FA6B517-2253-444A-B74C-ADA9EAD28C5E}" srcOrd="10" destOrd="0" parTransId="{90889422-5ED5-4A1D-BD70-5A99FCD853D7}" sibTransId="{C40E68E0-1B6A-43AB-80A6-18AF4DFA33D1}"/>
    <dgm:cxn modelId="{7BEA3831-009C-4C74-BC16-A6ADBBD91121}" type="presOf" srcId="{0FA6B517-2253-444A-B74C-ADA9EAD28C5E}" destId="{8EE67591-77CB-4045-8868-13C1C4CDB639}" srcOrd="1" destOrd="0" presId="urn:microsoft.com/office/officeart/2005/8/layout/hList7"/>
    <dgm:cxn modelId="{5BAC8F37-3906-4E7F-9AF3-7B9064BB599B}" srcId="{B044CA81-E1E4-4F4D-942A-08E899077161}" destId="{34E6D423-E36C-4029-9B3C-8B1D9D193800}" srcOrd="6" destOrd="0" parTransId="{52FEB41A-8319-43BA-839F-53A4D355B0DB}" sibTransId="{D7B54660-B4C4-4ADD-9652-41A969D18DB4}"/>
    <dgm:cxn modelId="{DE954C38-1D09-4A52-8849-087B04669C89}" srcId="{B044CA81-E1E4-4F4D-942A-08E899077161}" destId="{2B44EE90-C950-4867-BF82-CF8A7401D328}" srcOrd="3" destOrd="0" parTransId="{D1F45621-47FC-4F53-A087-8E8A3A37FFC8}" sibTransId="{3E482ADE-B144-4C46-9BB3-870A578A69A2}"/>
    <dgm:cxn modelId="{CE9EA53E-BA16-4D18-BC7E-1859BAD9CF68}" type="presOf" srcId="{B7340086-3D0E-4C51-A411-672F3E771EB5}" destId="{D0C72ABA-486A-46C7-B60C-65BDC37DCBD6}" srcOrd="1" destOrd="0" presId="urn:microsoft.com/office/officeart/2005/8/layout/hList7"/>
    <dgm:cxn modelId="{7049DB5E-3540-4D50-A8B7-E1397C14AA51}" type="presOf" srcId="{19C33636-5717-4D43-A9B7-E16464B545FB}" destId="{95433460-CD58-4635-AD50-866018F021EA}" srcOrd="1" destOrd="0" presId="urn:microsoft.com/office/officeart/2005/8/layout/hList7"/>
    <dgm:cxn modelId="{70CDDF60-37C8-4685-BDD4-6147295B38A5}" type="presOf" srcId="{34E6D423-E36C-4029-9B3C-8B1D9D193800}" destId="{6E8ACD61-87DE-444C-B970-8C142DC34462}" srcOrd="0" destOrd="0" presId="urn:microsoft.com/office/officeart/2005/8/layout/hList7"/>
    <dgm:cxn modelId="{BF693962-A022-4100-89D2-D7BF26460697}" type="presOf" srcId="{0FA6B517-2253-444A-B74C-ADA9EAD28C5E}" destId="{F670FCF4-121B-41F5-A22F-94408F7B5FB3}" srcOrd="0" destOrd="0" presId="urn:microsoft.com/office/officeart/2005/8/layout/hList7"/>
    <dgm:cxn modelId="{1F043C65-CEF1-4A3C-AA0D-002433AD21D8}" type="presOf" srcId="{223A07DF-3C81-46E9-924E-D56C79845D1F}" destId="{1AB46CE3-E454-453F-B5F9-C87EDA368192}" srcOrd="0" destOrd="0" presId="urn:microsoft.com/office/officeart/2005/8/layout/hList7"/>
    <dgm:cxn modelId="{739A5145-E3F3-4D32-8D26-54325DEC76EB}" type="presOf" srcId="{3E11CCAA-6D0A-47C8-9E4B-B868BE50ACD0}" destId="{9D006997-47E6-4F37-B641-D52038DD27D7}" srcOrd="1" destOrd="0" presId="urn:microsoft.com/office/officeart/2005/8/layout/hList7"/>
    <dgm:cxn modelId="{5BFE8D68-8346-48CA-B400-445F2C76D56D}" type="presOf" srcId="{34E6D423-E36C-4029-9B3C-8B1D9D193800}" destId="{B9EF4251-3385-4FCD-A731-DD072B3AA377}" srcOrd="1" destOrd="0" presId="urn:microsoft.com/office/officeart/2005/8/layout/hList7"/>
    <dgm:cxn modelId="{4FA4264F-424C-4054-A94B-26ACAF9B22F2}" type="presOf" srcId="{1D98B535-2B82-46BF-A0B3-5FEFF627F3C2}" destId="{5B5BF642-C0A9-4359-A7F8-E83C38B267F2}" srcOrd="0" destOrd="0" presId="urn:microsoft.com/office/officeart/2005/8/layout/hList7"/>
    <dgm:cxn modelId="{97B7456F-8B6F-41D0-8488-57679BB5623A}" type="presOf" srcId="{8DA36FA3-2F4A-4D9B-8762-97068F4996D2}" destId="{301432E8-BF37-47BE-89B3-7731E871CBD1}" srcOrd="0" destOrd="0" presId="urn:microsoft.com/office/officeart/2005/8/layout/hList7"/>
    <dgm:cxn modelId="{7192C870-3577-4AA8-BE00-BF44881FB7C4}" type="presOf" srcId="{B044CA81-E1E4-4F4D-942A-08E899077161}" destId="{799E1C6B-7646-4422-ADC6-406F7E7FA5AF}" srcOrd="0" destOrd="0" presId="urn:microsoft.com/office/officeart/2005/8/layout/hList7"/>
    <dgm:cxn modelId="{54D6AE54-F27F-4D89-B311-5D77F759346A}" type="presOf" srcId="{2B44EE90-C950-4867-BF82-CF8A7401D328}" destId="{87C70965-1E1D-4A02-A7BF-52A76FDF5A5B}" srcOrd="1" destOrd="0" presId="urn:microsoft.com/office/officeart/2005/8/layout/hList7"/>
    <dgm:cxn modelId="{04AFE159-8C66-49F5-82AD-BF6CD0C3917C}" type="presOf" srcId="{853E74C4-8968-46B9-9652-4F5908F91CB1}" destId="{79239CE6-A910-4B88-8B65-F50F54AFA4ED}" srcOrd="0" destOrd="0" presId="urn:microsoft.com/office/officeart/2005/8/layout/hList7"/>
    <dgm:cxn modelId="{D867C95A-04BC-477B-AA81-B5816872E5BD}" type="presOf" srcId="{223A07DF-3C81-46E9-924E-D56C79845D1F}" destId="{FBA2A8B6-F431-4408-9DE2-0E1F385B65FB}" srcOrd="1" destOrd="0" presId="urn:microsoft.com/office/officeart/2005/8/layout/hList7"/>
    <dgm:cxn modelId="{D924F882-3EA2-44A3-A127-0A97B3166128}" type="presOf" srcId="{B7340086-3D0E-4C51-A411-672F3E771EB5}" destId="{C5A89BA9-8838-4807-BA25-AC6582D7355F}" srcOrd="0" destOrd="0" presId="urn:microsoft.com/office/officeart/2005/8/layout/hList7"/>
    <dgm:cxn modelId="{2A307983-28B4-47D6-A196-5A59BF8CD509}" type="presOf" srcId="{F147181B-3778-4968-A9FF-41F965B65C4E}" destId="{A7CF6E4A-32D1-4C9E-B513-7995F1EDC0C0}" srcOrd="0" destOrd="0" presId="urn:microsoft.com/office/officeart/2005/8/layout/hList7"/>
    <dgm:cxn modelId="{D06C6884-842D-4717-B205-06DBFA085106}" srcId="{B044CA81-E1E4-4F4D-942A-08E899077161}" destId="{BF8EDAE5-F54B-49FC-8C56-A007B90F91D2}" srcOrd="4" destOrd="0" parTransId="{7656F2BC-828C-4D9C-9E38-967D514B57C5}" sibTransId="{0A5FFBDD-3E97-4218-B735-8E0C9F6D6727}"/>
    <dgm:cxn modelId="{92773B87-0DF7-45B9-A157-3482E115498F}" type="presOf" srcId="{C257CAD1-70BA-4D28-97DD-F37C16750221}" destId="{70DFEF63-6701-4D4E-9080-899F85FD0C90}" srcOrd="1" destOrd="0" presId="urn:microsoft.com/office/officeart/2005/8/layout/hList7"/>
    <dgm:cxn modelId="{2D700B99-8CDB-4065-85C0-B0EBAB3D741D}" type="presOf" srcId="{19C33636-5717-4D43-A9B7-E16464B545FB}" destId="{DCA5893B-6C43-4780-91BC-BAD574577087}" srcOrd="0" destOrd="0" presId="urn:microsoft.com/office/officeart/2005/8/layout/hList7"/>
    <dgm:cxn modelId="{E252F69F-CF48-46DD-B87E-8C9DA7560B90}" type="presOf" srcId="{E3251394-4B4C-4723-A491-86E09EE23ED8}" destId="{9FCBF7F6-8F56-4507-8CBA-72674C130867}" srcOrd="0" destOrd="0" presId="urn:microsoft.com/office/officeart/2005/8/layout/hList7"/>
    <dgm:cxn modelId="{AC961EAC-EE03-4398-B18F-6922272613FE}" srcId="{B044CA81-E1E4-4F4D-942A-08E899077161}" destId="{19C33636-5717-4D43-A9B7-E16464B545FB}" srcOrd="2" destOrd="0" parTransId="{E3EC0EF8-DAEB-4829-A09A-F017EEAD5A91}" sibTransId="{8DA36FA3-2F4A-4D9B-8762-97068F4996D2}"/>
    <dgm:cxn modelId="{2A6811AF-4152-43A6-BA16-FE758AED2602}" type="presOf" srcId="{2B44EE90-C950-4867-BF82-CF8A7401D328}" destId="{799936EF-E8C2-4821-8820-EF58051F62F6}" srcOrd="0" destOrd="0" presId="urn:microsoft.com/office/officeart/2005/8/layout/hList7"/>
    <dgm:cxn modelId="{6DE734B4-FA01-433D-9442-081FA892864D}" type="presOf" srcId="{A950A918-3258-4F2D-A487-FAFD5ABEA16C}" destId="{83DD55FE-20A7-4F59-A01A-5C33EDC2B758}" srcOrd="0" destOrd="0" presId="urn:microsoft.com/office/officeart/2005/8/layout/hList7"/>
    <dgm:cxn modelId="{2FC2D5B6-CF95-4828-B249-14B0F7DBEC20}" type="presOf" srcId="{BC30FC7E-C4CA-403D-B992-E416154B513B}" destId="{1371800B-5BF4-49BE-A685-80A02BE04448}" srcOrd="0" destOrd="0" presId="urn:microsoft.com/office/officeart/2005/8/layout/hList7"/>
    <dgm:cxn modelId="{DA38A8BC-0CB5-48B0-B171-8C8B6A4FBE91}" type="presOf" srcId="{82BD1889-D923-48E1-A2C3-905351582AA8}" destId="{61E3F388-81D1-4E50-A18D-159D526E0086}" srcOrd="0" destOrd="0" presId="urn:microsoft.com/office/officeart/2005/8/layout/hList7"/>
    <dgm:cxn modelId="{3923B2BE-CD7F-4CB7-90BB-A7EC33AB3E46}" srcId="{B044CA81-E1E4-4F4D-942A-08E899077161}" destId="{223A07DF-3C81-46E9-924E-D56C79845D1F}" srcOrd="5" destOrd="0" parTransId="{A68F6E6F-45A8-4599-8741-DD268F977C92}" sibTransId="{BC30FC7E-C4CA-403D-B992-E416154B513B}"/>
    <dgm:cxn modelId="{BB010ABF-7817-4ED8-A854-134B24DCF4E5}" srcId="{B044CA81-E1E4-4F4D-942A-08E899077161}" destId="{82BD1889-D923-48E1-A2C3-905351582AA8}" srcOrd="8" destOrd="0" parTransId="{89914981-99F1-46C8-BA4D-D52B2241C574}" sibTransId="{1D98B535-2B82-46BF-A0B3-5FEFF627F3C2}"/>
    <dgm:cxn modelId="{DD6928C1-3AE7-4B13-8FEA-9E98D5BB157A}" type="presOf" srcId="{BF8EDAE5-F54B-49FC-8C56-A007B90F91D2}" destId="{3F8C3501-B6EC-4130-A833-0BD8A31B5E2F}" srcOrd="0" destOrd="0" presId="urn:microsoft.com/office/officeart/2005/8/layout/hList7"/>
    <dgm:cxn modelId="{EE4215C3-A12C-49FD-A82F-247987E85057}" srcId="{B044CA81-E1E4-4F4D-942A-08E899077161}" destId="{F147181B-3778-4968-A9FF-41F965B65C4E}" srcOrd="9" destOrd="0" parTransId="{2D8BD771-B9E3-425F-870E-21FAD2CE4DF9}" sibTransId="{853E74C4-8968-46B9-9652-4F5908F91CB1}"/>
    <dgm:cxn modelId="{7FEF45C6-A8D1-4C37-8FD7-BAA073CB66FB}" type="presOf" srcId="{D7B54660-B4C4-4ADD-9652-41A969D18DB4}" destId="{730E945C-469D-4C0E-B87F-51BA45DEB141}" srcOrd="0" destOrd="0" presId="urn:microsoft.com/office/officeart/2005/8/layout/hList7"/>
    <dgm:cxn modelId="{B9A158C6-CF7C-4C07-A8D6-125CF36AEF9D}" srcId="{B044CA81-E1E4-4F4D-942A-08E899077161}" destId="{3E11CCAA-6D0A-47C8-9E4B-B868BE50ACD0}" srcOrd="1" destOrd="0" parTransId="{5C1430F4-3131-4395-BE1F-1E83E28BC066}" sibTransId="{2D4FE3A2-5809-46DC-87CA-123A327FA40B}"/>
    <dgm:cxn modelId="{9A541BCF-5DB0-450E-89C4-9E846A7CA204}" srcId="{B044CA81-E1E4-4F4D-942A-08E899077161}" destId="{B7340086-3D0E-4C51-A411-672F3E771EB5}" srcOrd="7" destOrd="0" parTransId="{BEE94CC4-937D-44F4-BF3D-1F6BD307242D}" sibTransId="{A950A918-3258-4F2D-A487-FAFD5ABEA16C}"/>
    <dgm:cxn modelId="{D421C9D6-C4FF-45AF-8583-47921DE41319}" type="presOf" srcId="{F147181B-3778-4968-A9FF-41F965B65C4E}" destId="{BA1BF51B-E3A4-4321-A12B-FA6D76583204}" srcOrd="1" destOrd="0" presId="urn:microsoft.com/office/officeart/2005/8/layout/hList7"/>
    <dgm:cxn modelId="{448022DA-1C45-430D-AE89-0C9899462A83}" type="presOf" srcId="{BF8EDAE5-F54B-49FC-8C56-A007B90F91D2}" destId="{AACE69FD-40AF-48B1-BE59-7D871186A173}" srcOrd="1" destOrd="0" presId="urn:microsoft.com/office/officeart/2005/8/layout/hList7"/>
    <dgm:cxn modelId="{DF4AE0ED-163D-43C2-AB3F-F47A575E6243}" type="presOf" srcId="{C257CAD1-70BA-4D28-97DD-F37C16750221}" destId="{146AE780-7FB2-46CE-9DAD-8AFEAD4D298A}" srcOrd="0" destOrd="0" presId="urn:microsoft.com/office/officeart/2005/8/layout/hList7"/>
    <dgm:cxn modelId="{2DE0D8EE-A22A-4DD2-906C-9ED0E44CD1A6}" type="presOf" srcId="{0A5FFBDD-3E97-4218-B735-8E0C9F6D6727}" destId="{4CC472F6-7054-4BE1-89C2-87C92BF13EC6}" srcOrd="0" destOrd="0" presId="urn:microsoft.com/office/officeart/2005/8/layout/hList7"/>
    <dgm:cxn modelId="{4CC8A1F1-64EC-465B-975F-D93D75885526}" type="presOf" srcId="{3E11CCAA-6D0A-47C8-9E4B-B868BE50ACD0}" destId="{2AB7D504-FBF1-4159-A48D-56B575EE2C03}" srcOrd="0" destOrd="0" presId="urn:microsoft.com/office/officeart/2005/8/layout/hList7"/>
    <dgm:cxn modelId="{5832A4F1-7135-4703-BCA9-DD13C2AA33DC}" srcId="{B044CA81-E1E4-4F4D-942A-08E899077161}" destId="{C257CAD1-70BA-4D28-97DD-F37C16750221}" srcOrd="0" destOrd="0" parTransId="{17E6E34E-8D3F-4059-8112-C722BCD6501A}" sibTransId="{E3251394-4B4C-4723-A491-86E09EE23ED8}"/>
    <dgm:cxn modelId="{9CF3A4CF-558C-45B1-957E-B58EEB3F17D4}" type="presParOf" srcId="{799E1C6B-7646-4422-ADC6-406F7E7FA5AF}" destId="{63AB5584-B744-4266-88F0-16A289EB0DC1}" srcOrd="0" destOrd="0" presId="urn:microsoft.com/office/officeart/2005/8/layout/hList7"/>
    <dgm:cxn modelId="{45285EB6-FDCD-4C57-87A0-1222373D38CA}" type="presParOf" srcId="{799E1C6B-7646-4422-ADC6-406F7E7FA5AF}" destId="{2EDA6636-440A-4186-9320-9BBE60D09D52}" srcOrd="1" destOrd="0" presId="urn:microsoft.com/office/officeart/2005/8/layout/hList7"/>
    <dgm:cxn modelId="{10697447-E0D6-4C88-B0EC-85356A7294AE}" type="presParOf" srcId="{2EDA6636-440A-4186-9320-9BBE60D09D52}" destId="{B882B534-D533-4F4E-9E53-B5CDC420AC06}" srcOrd="0" destOrd="0" presId="urn:microsoft.com/office/officeart/2005/8/layout/hList7"/>
    <dgm:cxn modelId="{4E588C03-9482-4E73-A8E8-94AF18DA9B5B}" type="presParOf" srcId="{B882B534-D533-4F4E-9E53-B5CDC420AC06}" destId="{146AE780-7FB2-46CE-9DAD-8AFEAD4D298A}" srcOrd="0" destOrd="0" presId="urn:microsoft.com/office/officeart/2005/8/layout/hList7"/>
    <dgm:cxn modelId="{69C8CA21-FA61-4346-814E-4DA2900B987D}" type="presParOf" srcId="{B882B534-D533-4F4E-9E53-B5CDC420AC06}" destId="{70DFEF63-6701-4D4E-9080-899F85FD0C90}" srcOrd="1" destOrd="0" presId="urn:microsoft.com/office/officeart/2005/8/layout/hList7"/>
    <dgm:cxn modelId="{880911B0-2850-451B-A9FF-6F1EC1A79309}" type="presParOf" srcId="{B882B534-D533-4F4E-9E53-B5CDC420AC06}" destId="{87028BDE-7E73-4762-9DB8-542DBC1C8E4F}" srcOrd="2" destOrd="0" presId="urn:microsoft.com/office/officeart/2005/8/layout/hList7"/>
    <dgm:cxn modelId="{94B1C40A-B0A0-46C5-A753-23F4EC89E5BD}" type="presParOf" srcId="{B882B534-D533-4F4E-9E53-B5CDC420AC06}" destId="{38A84B62-3E54-41BA-8D22-3C328FBB784E}" srcOrd="3" destOrd="0" presId="urn:microsoft.com/office/officeart/2005/8/layout/hList7"/>
    <dgm:cxn modelId="{9E339587-0246-4251-9649-6C4960FB1A67}" type="presParOf" srcId="{2EDA6636-440A-4186-9320-9BBE60D09D52}" destId="{9FCBF7F6-8F56-4507-8CBA-72674C130867}" srcOrd="1" destOrd="0" presId="urn:microsoft.com/office/officeart/2005/8/layout/hList7"/>
    <dgm:cxn modelId="{916A9E4D-9F49-4F3C-9F95-3ED1726045B7}" type="presParOf" srcId="{2EDA6636-440A-4186-9320-9BBE60D09D52}" destId="{C1FBE556-7B34-4499-86E8-C82DE294CF06}" srcOrd="2" destOrd="0" presId="urn:microsoft.com/office/officeart/2005/8/layout/hList7"/>
    <dgm:cxn modelId="{B2D8A7B0-D44E-4CCD-96AA-0F9A4923E5CA}" type="presParOf" srcId="{C1FBE556-7B34-4499-86E8-C82DE294CF06}" destId="{2AB7D504-FBF1-4159-A48D-56B575EE2C03}" srcOrd="0" destOrd="0" presId="urn:microsoft.com/office/officeart/2005/8/layout/hList7"/>
    <dgm:cxn modelId="{E6FD74F9-0E09-4EF6-A6FD-8E9F2344DD1C}" type="presParOf" srcId="{C1FBE556-7B34-4499-86E8-C82DE294CF06}" destId="{9D006997-47E6-4F37-B641-D52038DD27D7}" srcOrd="1" destOrd="0" presId="urn:microsoft.com/office/officeart/2005/8/layout/hList7"/>
    <dgm:cxn modelId="{DABF4C08-73F9-42A9-91A0-23F7D6412527}" type="presParOf" srcId="{C1FBE556-7B34-4499-86E8-C82DE294CF06}" destId="{345A9927-4920-4C58-B8DA-B58F15E2C30C}" srcOrd="2" destOrd="0" presId="urn:microsoft.com/office/officeart/2005/8/layout/hList7"/>
    <dgm:cxn modelId="{E3B05901-E7CA-4EC5-81DD-3C5721D420E7}" type="presParOf" srcId="{C1FBE556-7B34-4499-86E8-C82DE294CF06}" destId="{830FEA45-28E2-439A-847D-7F5F1F92BC33}" srcOrd="3" destOrd="0" presId="urn:microsoft.com/office/officeart/2005/8/layout/hList7"/>
    <dgm:cxn modelId="{6A066195-84E8-4F0E-88A0-9DECBF4D28FE}" type="presParOf" srcId="{2EDA6636-440A-4186-9320-9BBE60D09D52}" destId="{4B93504E-4477-4F7E-92A4-29CBF6CA3672}" srcOrd="3" destOrd="0" presId="urn:microsoft.com/office/officeart/2005/8/layout/hList7"/>
    <dgm:cxn modelId="{62DE521B-A5B2-4B7A-9369-63306CC9A602}" type="presParOf" srcId="{2EDA6636-440A-4186-9320-9BBE60D09D52}" destId="{B92C0D53-FBA7-44AA-8E55-FFE30ED3537C}" srcOrd="4" destOrd="0" presId="urn:microsoft.com/office/officeart/2005/8/layout/hList7"/>
    <dgm:cxn modelId="{E6B29C38-2A1D-4573-AB27-0013251A3A8D}" type="presParOf" srcId="{B92C0D53-FBA7-44AA-8E55-FFE30ED3537C}" destId="{DCA5893B-6C43-4780-91BC-BAD574577087}" srcOrd="0" destOrd="0" presId="urn:microsoft.com/office/officeart/2005/8/layout/hList7"/>
    <dgm:cxn modelId="{F7C956E1-611D-4EDC-932F-72FEF2A4DECE}" type="presParOf" srcId="{B92C0D53-FBA7-44AA-8E55-FFE30ED3537C}" destId="{95433460-CD58-4635-AD50-866018F021EA}" srcOrd="1" destOrd="0" presId="urn:microsoft.com/office/officeart/2005/8/layout/hList7"/>
    <dgm:cxn modelId="{AEA9FD52-05BC-4B26-953B-57802B864E1D}" type="presParOf" srcId="{B92C0D53-FBA7-44AA-8E55-FFE30ED3537C}" destId="{A2F18251-A720-411E-8A6E-627BFEE1DDD2}" srcOrd="2" destOrd="0" presId="urn:microsoft.com/office/officeart/2005/8/layout/hList7"/>
    <dgm:cxn modelId="{D02B25FC-C07D-4405-A094-2C6895FE0F47}" type="presParOf" srcId="{B92C0D53-FBA7-44AA-8E55-FFE30ED3537C}" destId="{EEFDF050-49D5-4A0C-951A-9CFB518E4936}" srcOrd="3" destOrd="0" presId="urn:microsoft.com/office/officeart/2005/8/layout/hList7"/>
    <dgm:cxn modelId="{A1502839-56FF-480C-BB5B-8D463308D5DB}" type="presParOf" srcId="{2EDA6636-440A-4186-9320-9BBE60D09D52}" destId="{301432E8-BF37-47BE-89B3-7731E871CBD1}" srcOrd="5" destOrd="0" presId="urn:microsoft.com/office/officeart/2005/8/layout/hList7"/>
    <dgm:cxn modelId="{D9BA192F-BFCE-4BC1-9DC4-4DCDB85C7E23}" type="presParOf" srcId="{2EDA6636-440A-4186-9320-9BBE60D09D52}" destId="{BCEB6D81-A9A5-4E56-99AE-107EB46256CC}" srcOrd="6" destOrd="0" presId="urn:microsoft.com/office/officeart/2005/8/layout/hList7"/>
    <dgm:cxn modelId="{696C30D8-BD92-4C00-BF9B-06B8F3902549}" type="presParOf" srcId="{BCEB6D81-A9A5-4E56-99AE-107EB46256CC}" destId="{799936EF-E8C2-4821-8820-EF58051F62F6}" srcOrd="0" destOrd="0" presId="urn:microsoft.com/office/officeart/2005/8/layout/hList7"/>
    <dgm:cxn modelId="{D6B2461F-2012-436B-9D9E-1B70BB48CA97}" type="presParOf" srcId="{BCEB6D81-A9A5-4E56-99AE-107EB46256CC}" destId="{87C70965-1E1D-4A02-A7BF-52A76FDF5A5B}" srcOrd="1" destOrd="0" presId="urn:microsoft.com/office/officeart/2005/8/layout/hList7"/>
    <dgm:cxn modelId="{C77FB878-EDE7-4CF6-AFF9-AA7FA3450DD2}" type="presParOf" srcId="{BCEB6D81-A9A5-4E56-99AE-107EB46256CC}" destId="{6356359C-EAF4-4AA3-BF6D-8F2302D819E4}" srcOrd="2" destOrd="0" presId="urn:microsoft.com/office/officeart/2005/8/layout/hList7"/>
    <dgm:cxn modelId="{C9F78E98-C8E9-45C6-A25D-AA6775C4CF0C}" type="presParOf" srcId="{BCEB6D81-A9A5-4E56-99AE-107EB46256CC}" destId="{09AA5E58-6A46-4DFC-925B-A1983E25B4BE}" srcOrd="3" destOrd="0" presId="urn:microsoft.com/office/officeart/2005/8/layout/hList7"/>
    <dgm:cxn modelId="{D110521A-3DCA-460B-8241-B18C1A1773DC}" type="presParOf" srcId="{2EDA6636-440A-4186-9320-9BBE60D09D52}" destId="{D3B9ECE9-432B-4539-B28D-0D621376CB28}" srcOrd="7" destOrd="0" presId="urn:microsoft.com/office/officeart/2005/8/layout/hList7"/>
    <dgm:cxn modelId="{885CA377-450C-4F51-B21D-0C084B6C7958}" type="presParOf" srcId="{2EDA6636-440A-4186-9320-9BBE60D09D52}" destId="{25F9C3D1-03BB-468C-B270-C19865554791}" srcOrd="8" destOrd="0" presId="urn:microsoft.com/office/officeart/2005/8/layout/hList7"/>
    <dgm:cxn modelId="{34403907-FBA0-4464-A5AD-31778668638C}" type="presParOf" srcId="{25F9C3D1-03BB-468C-B270-C19865554791}" destId="{3F8C3501-B6EC-4130-A833-0BD8A31B5E2F}" srcOrd="0" destOrd="0" presId="urn:microsoft.com/office/officeart/2005/8/layout/hList7"/>
    <dgm:cxn modelId="{77DB977C-D132-4E6F-A3DB-A55262389703}" type="presParOf" srcId="{25F9C3D1-03BB-468C-B270-C19865554791}" destId="{AACE69FD-40AF-48B1-BE59-7D871186A173}" srcOrd="1" destOrd="0" presId="urn:microsoft.com/office/officeart/2005/8/layout/hList7"/>
    <dgm:cxn modelId="{A9870D70-BB0C-4670-93CA-05BA2335FA78}" type="presParOf" srcId="{25F9C3D1-03BB-468C-B270-C19865554791}" destId="{F9DFDBE0-75D8-49E2-A755-8525C5FCB75A}" srcOrd="2" destOrd="0" presId="urn:microsoft.com/office/officeart/2005/8/layout/hList7"/>
    <dgm:cxn modelId="{7012F162-5366-41D7-9027-87024AE52A8B}" type="presParOf" srcId="{25F9C3D1-03BB-468C-B270-C19865554791}" destId="{761C8032-EC19-48E3-BD7A-76BAB96C0D67}" srcOrd="3" destOrd="0" presId="urn:microsoft.com/office/officeart/2005/8/layout/hList7"/>
    <dgm:cxn modelId="{E9946625-A4FD-4582-B2EA-7300856EDC7E}" type="presParOf" srcId="{2EDA6636-440A-4186-9320-9BBE60D09D52}" destId="{4CC472F6-7054-4BE1-89C2-87C92BF13EC6}" srcOrd="9" destOrd="0" presId="urn:microsoft.com/office/officeart/2005/8/layout/hList7"/>
    <dgm:cxn modelId="{71321036-2C5C-425B-ABE2-AFC07F7EED2A}" type="presParOf" srcId="{2EDA6636-440A-4186-9320-9BBE60D09D52}" destId="{CBBA3DE8-0248-4904-B009-217C8A05E7B0}" srcOrd="10" destOrd="0" presId="urn:microsoft.com/office/officeart/2005/8/layout/hList7"/>
    <dgm:cxn modelId="{2C714BA5-1913-478F-B45D-C603379AE99D}" type="presParOf" srcId="{CBBA3DE8-0248-4904-B009-217C8A05E7B0}" destId="{1AB46CE3-E454-453F-B5F9-C87EDA368192}" srcOrd="0" destOrd="0" presId="urn:microsoft.com/office/officeart/2005/8/layout/hList7"/>
    <dgm:cxn modelId="{5F330880-196D-4D79-99A8-0EF50DA5035B}" type="presParOf" srcId="{CBBA3DE8-0248-4904-B009-217C8A05E7B0}" destId="{FBA2A8B6-F431-4408-9DE2-0E1F385B65FB}" srcOrd="1" destOrd="0" presId="urn:microsoft.com/office/officeart/2005/8/layout/hList7"/>
    <dgm:cxn modelId="{40E7EA95-E677-4501-9189-47456B1953D3}" type="presParOf" srcId="{CBBA3DE8-0248-4904-B009-217C8A05E7B0}" destId="{716ACF7C-B649-491F-B414-3F70E4D7712B}" srcOrd="2" destOrd="0" presId="urn:microsoft.com/office/officeart/2005/8/layout/hList7"/>
    <dgm:cxn modelId="{AD7E3AF1-65B0-4FD8-B7BF-71EED3CBBAB3}" type="presParOf" srcId="{CBBA3DE8-0248-4904-B009-217C8A05E7B0}" destId="{43ECB35D-BA63-4E58-803D-4407AFC8AA13}" srcOrd="3" destOrd="0" presId="urn:microsoft.com/office/officeart/2005/8/layout/hList7"/>
    <dgm:cxn modelId="{DB706E2D-E800-4400-A857-4FFFFE94F88F}" type="presParOf" srcId="{2EDA6636-440A-4186-9320-9BBE60D09D52}" destId="{1371800B-5BF4-49BE-A685-80A02BE04448}" srcOrd="11" destOrd="0" presId="urn:microsoft.com/office/officeart/2005/8/layout/hList7"/>
    <dgm:cxn modelId="{58EFA694-ED22-4FE4-B73C-B52BD5BCD002}" type="presParOf" srcId="{2EDA6636-440A-4186-9320-9BBE60D09D52}" destId="{F6EAB761-74E5-49A4-B1D8-AA7CB9AB9229}" srcOrd="12" destOrd="0" presId="urn:microsoft.com/office/officeart/2005/8/layout/hList7"/>
    <dgm:cxn modelId="{E4BFAAF5-D07B-4AB8-AAC2-479015F6CE58}" type="presParOf" srcId="{F6EAB761-74E5-49A4-B1D8-AA7CB9AB9229}" destId="{6E8ACD61-87DE-444C-B970-8C142DC34462}" srcOrd="0" destOrd="0" presId="urn:microsoft.com/office/officeart/2005/8/layout/hList7"/>
    <dgm:cxn modelId="{F35FEF0E-45C9-4DCD-ACE1-A20D03372691}" type="presParOf" srcId="{F6EAB761-74E5-49A4-B1D8-AA7CB9AB9229}" destId="{B9EF4251-3385-4FCD-A731-DD072B3AA377}" srcOrd="1" destOrd="0" presId="urn:microsoft.com/office/officeart/2005/8/layout/hList7"/>
    <dgm:cxn modelId="{CB0589BE-0AE1-4B85-A83D-AA3B7D879D26}" type="presParOf" srcId="{F6EAB761-74E5-49A4-B1D8-AA7CB9AB9229}" destId="{8B974C22-6A7D-4B86-8572-180AC700500E}" srcOrd="2" destOrd="0" presId="urn:microsoft.com/office/officeart/2005/8/layout/hList7"/>
    <dgm:cxn modelId="{354681A2-7075-4E51-96D8-AC5F33BE0F74}" type="presParOf" srcId="{F6EAB761-74E5-49A4-B1D8-AA7CB9AB9229}" destId="{DC19F8E4-CDBB-44DD-973E-1C1143CF9F48}" srcOrd="3" destOrd="0" presId="urn:microsoft.com/office/officeart/2005/8/layout/hList7"/>
    <dgm:cxn modelId="{1AA6D730-2065-4F0D-89EC-81C25BA332DA}" type="presParOf" srcId="{2EDA6636-440A-4186-9320-9BBE60D09D52}" destId="{730E945C-469D-4C0E-B87F-51BA45DEB141}" srcOrd="13" destOrd="0" presId="urn:microsoft.com/office/officeart/2005/8/layout/hList7"/>
    <dgm:cxn modelId="{45BAE96C-A097-4B37-A063-717532AC7D56}" type="presParOf" srcId="{2EDA6636-440A-4186-9320-9BBE60D09D52}" destId="{7AA753B6-57B2-4C25-84CB-1C346649C4FA}" srcOrd="14" destOrd="0" presId="urn:microsoft.com/office/officeart/2005/8/layout/hList7"/>
    <dgm:cxn modelId="{B9F2A015-C1CB-458F-A5AF-CBA7F5E746A6}" type="presParOf" srcId="{7AA753B6-57B2-4C25-84CB-1C346649C4FA}" destId="{C5A89BA9-8838-4807-BA25-AC6582D7355F}" srcOrd="0" destOrd="0" presId="urn:microsoft.com/office/officeart/2005/8/layout/hList7"/>
    <dgm:cxn modelId="{64DB09FD-7C81-4AFB-A71A-E09A0377DD1F}" type="presParOf" srcId="{7AA753B6-57B2-4C25-84CB-1C346649C4FA}" destId="{D0C72ABA-486A-46C7-B60C-65BDC37DCBD6}" srcOrd="1" destOrd="0" presId="urn:microsoft.com/office/officeart/2005/8/layout/hList7"/>
    <dgm:cxn modelId="{6CECD9C7-7BA4-4D6C-903A-53FACB82BB94}" type="presParOf" srcId="{7AA753B6-57B2-4C25-84CB-1C346649C4FA}" destId="{4AB405A3-CD3E-4C1D-BBFE-438C823FBC62}" srcOrd="2" destOrd="0" presId="urn:microsoft.com/office/officeart/2005/8/layout/hList7"/>
    <dgm:cxn modelId="{587EE835-F32E-4E0F-AE12-9B275CE4E7AC}" type="presParOf" srcId="{7AA753B6-57B2-4C25-84CB-1C346649C4FA}" destId="{9606C6AE-9993-4F28-A7B7-421472CE627A}" srcOrd="3" destOrd="0" presId="urn:microsoft.com/office/officeart/2005/8/layout/hList7"/>
    <dgm:cxn modelId="{EB21F01B-F34C-4323-8177-55034D197D39}" type="presParOf" srcId="{2EDA6636-440A-4186-9320-9BBE60D09D52}" destId="{83DD55FE-20A7-4F59-A01A-5C33EDC2B758}" srcOrd="15" destOrd="0" presId="urn:microsoft.com/office/officeart/2005/8/layout/hList7"/>
    <dgm:cxn modelId="{2E9DA9FA-6D1C-41A1-AB33-4E501ACA492E}" type="presParOf" srcId="{2EDA6636-440A-4186-9320-9BBE60D09D52}" destId="{E13D01B0-92C8-4C2C-836E-7CF617B3B3BD}" srcOrd="16" destOrd="0" presId="urn:microsoft.com/office/officeart/2005/8/layout/hList7"/>
    <dgm:cxn modelId="{1EF9E861-C4E8-47A9-91E4-FBDF33D5C6A6}" type="presParOf" srcId="{E13D01B0-92C8-4C2C-836E-7CF617B3B3BD}" destId="{61E3F388-81D1-4E50-A18D-159D526E0086}" srcOrd="0" destOrd="0" presId="urn:microsoft.com/office/officeart/2005/8/layout/hList7"/>
    <dgm:cxn modelId="{D62C410B-93E8-4C7C-ADDA-067D26B7E587}" type="presParOf" srcId="{E13D01B0-92C8-4C2C-836E-7CF617B3B3BD}" destId="{EB244266-F980-45CB-A28B-5B9FBB3487E0}" srcOrd="1" destOrd="0" presId="urn:microsoft.com/office/officeart/2005/8/layout/hList7"/>
    <dgm:cxn modelId="{E248B2E3-B54C-49CC-AB8A-AD97DCBB0B70}" type="presParOf" srcId="{E13D01B0-92C8-4C2C-836E-7CF617B3B3BD}" destId="{E33EFC6C-0587-4A41-8707-5AC6AB126415}" srcOrd="2" destOrd="0" presId="urn:microsoft.com/office/officeart/2005/8/layout/hList7"/>
    <dgm:cxn modelId="{5629E4B0-5D68-44CC-B055-B867CD58BEAB}" type="presParOf" srcId="{E13D01B0-92C8-4C2C-836E-7CF617B3B3BD}" destId="{B7774354-9B3F-48AD-B883-B54642FDA9CE}" srcOrd="3" destOrd="0" presId="urn:microsoft.com/office/officeart/2005/8/layout/hList7"/>
    <dgm:cxn modelId="{924683DE-7619-46C1-AA80-B9DA8A8FC59F}" type="presParOf" srcId="{2EDA6636-440A-4186-9320-9BBE60D09D52}" destId="{5B5BF642-C0A9-4359-A7F8-E83C38B267F2}" srcOrd="17" destOrd="0" presId="urn:microsoft.com/office/officeart/2005/8/layout/hList7"/>
    <dgm:cxn modelId="{D5D7A750-A843-462D-BBAB-1D60FDCB3FFB}" type="presParOf" srcId="{2EDA6636-440A-4186-9320-9BBE60D09D52}" destId="{89D74EC4-334C-48A2-87C3-6E069AAB1BCC}" srcOrd="18" destOrd="0" presId="urn:microsoft.com/office/officeart/2005/8/layout/hList7"/>
    <dgm:cxn modelId="{9077F377-7D3A-4FAA-906A-7235834A2870}" type="presParOf" srcId="{89D74EC4-334C-48A2-87C3-6E069AAB1BCC}" destId="{A7CF6E4A-32D1-4C9E-B513-7995F1EDC0C0}" srcOrd="0" destOrd="0" presId="urn:microsoft.com/office/officeart/2005/8/layout/hList7"/>
    <dgm:cxn modelId="{33E7002A-2B50-4C63-BDC1-9ABA0CF42276}" type="presParOf" srcId="{89D74EC4-334C-48A2-87C3-6E069AAB1BCC}" destId="{BA1BF51B-E3A4-4321-A12B-FA6D76583204}" srcOrd="1" destOrd="0" presId="urn:microsoft.com/office/officeart/2005/8/layout/hList7"/>
    <dgm:cxn modelId="{523ADB6D-D80E-4C35-9BBD-09C61B763433}" type="presParOf" srcId="{89D74EC4-334C-48A2-87C3-6E069AAB1BCC}" destId="{455ADDA9-1A48-45BE-A6E8-48D6F140B9C6}" srcOrd="2" destOrd="0" presId="urn:microsoft.com/office/officeart/2005/8/layout/hList7"/>
    <dgm:cxn modelId="{F236AD5E-0DB2-40F6-B611-77E4F71589A0}" type="presParOf" srcId="{89D74EC4-334C-48A2-87C3-6E069AAB1BCC}" destId="{23495F21-E4AE-477E-96E3-E56682EA8E00}" srcOrd="3" destOrd="0" presId="urn:microsoft.com/office/officeart/2005/8/layout/hList7"/>
    <dgm:cxn modelId="{5FCB8163-CD87-4AE8-95CB-5666CE7F9DD9}" type="presParOf" srcId="{2EDA6636-440A-4186-9320-9BBE60D09D52}" destId="{79239CE6-A910-4B88-8B65-F50F54AFA4ED}" srcOrd="19" destOrd="0" presId="urn:microsoft.com/office/officeart/2005/8/layout/hList7"/>
    <dgm:cxn modelId="{199AC865-7857-462B-8B51-14C47ADFAEAD}" type="presParOf" srcId="{2EDA6636-440A-4186-9320-9BBE60D09D52}" destId="{2A2768EB-AF4A-4773-A34C-8D0A14C6F00D}" srcOrd="20" destOrd="0" presId="urn:microsoft.com/office/officeart/2005/8/layout/hList7"/>
    <dgm:cxn modelId="{6A263114-2227-40EB-893B-4DE564EB74CD}" type="presParOf" srcId="{2A2768EB-AF4A-4773-A34C-8D0A14C6F00D}" destId="{F670FCF4-121B-41F5-A22F-94408F7B5FB3}" srcOrd="0" destOrd="0" presId="urn:microsoft.com/office/officeart/2005/8/layout/hList7"/>
    <dgm:cxn modelId="{3B5DD634-7967-4F15-A27D-DE84B12FE835}" type="presParOf" srcId="{2A2768EB-AF4A-4773-A34C-8D0A14C6F00D}" destId="{8EE67591-77CB-4045-8868-13C1C4CDB639}" srcOrd="1" destOrd="0" presId="urn:microsoft.com/office/officeart/2005/8/layout/hList7"/>
    <dgm:cxn modelId="{2BCABFDA-98C3-441E-8B17-D95D49D74AB3}" type="presParOf" srcId="{2A2768EB-AF4A-4773-A34C-8D0A14C6F00D}" destId="{7BCE0464-2400-4729-B9B3-7150C7CF9CD7}" srcOrd="2" destOrd="0" presId="urn:microsoft.com/office/officeart/2005/8/layout/hList7"/>
    <dgm:cxn modelId="{845CC1A1-7A07-4C39-849D-1C3C8259E2EE}" type="presParOf" srcId="{2A2768EB-AF4A-4773-A34C-8D0A14C6F00D}" destId="{254EFE39-4B45-4FC6-9257-33BE478E7FA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3" csCatId="colorful" phldr="1"/>
      <dgm:spPr/>
    </dgm:pt>
    <dgm:pt modelId="{19C33636-5717-4D43-A9B7-E16464B545FB}">
      <dgm:prSet phldrT="[Tekst]"/>
      <dgm:spPr>
        <a:solidFill>
          <a:srgbClr val="CC6600"/>
        </a:solidFill>
      </dgm:spPr>
      <dgm:t>
        <a:bodyPr/>
        <a:lstStyle/>
        <a:p>
          <a:r>
            <a:rPr lang="nb-NO" b="1" dirty="0">
              <a:solidFill>
                <a:schemeClr val="tx1"/>
              </a:solidFill>
            </a:rPr>
            <a:t>INNOVASJON</a:t>
          </a:r>
        </a:p>
        <a:p>
          <a:r>
            <a:rPr lang="nb-NO" b="1" dirty="0">
              <a:solidFill>
                <a:schemeClr val="tx1"/>
              </a:solidFill>
            </a:rPr>
            <a:t>ENTREPRENØRSKAP</a:t>
          </a:r>
        </a:p>
      </dgm:t>
    </dgm:pt>
    <dgm:pt modelId="{8DA36FA3-2F4A-4D9B-8762-97068F4996D2}" type="sibTrans" cxnId="{AC961EAC-EE03-4398-B18F-6922272613FE}">
      <dgm:prSet/>
      <dgm:spPr/>
      <dgm:t>
        <a:bodyPr/>
        <a:lstStyle/>
        <a:p>
          <a:endParaRPr lang="nb-NO"/>
        </a:p>
      </dgm:t>
    </dgm:pt>
    <dgm:pt modelId="{E3EC0EF8-DAEB-4829-A09A-F017EEAD5A91}" type="parTrans" cxnId="{AC961EAC-EE03-4398-B18F-6922272613FE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 custScaleX="108696" custScaleY="134014" custLinFactNeighborX="-89" custLinFactNeighborY="-3405"/>
      <dgm:spPr/>
    </dgm:pt>
    <dgm:pt modelId="{2EDA6636-440A-4186-9320-9BBE60D09D52}" type="pres">
      <dgm:prSet presAssocID="{B044CA81-E1E4-4F4D-942A-08E899077161}" presName="linComp" presStyleCnt="0"/>
      <dgm:spPr/>
    </dgm:pt>
    <dgm:pt modelId="{B92C0D53-FBA7-44AA-8E55-FFE30ED3537C}" type="pres">
      <dgm:prSet presAssocID="{19C33636-5717-4D43-A9B7-E16464B545FB}" presName="compNode" presStyleCnt="0"/>
      <dgm:spPr/>
    </dgm:pt>
    <dgm:pt modelId="{DCA5893B-6C43-4780-91BC-BAD574577087}" type="pres">
      <dgm:prSet presAssocID="{19C33636-5717-4D43-A9B7-E16464B545FB}" presName="bkgdShape" presStyleLbl="node1" presStyleIdx="0" presStyleCnt="1" custLinFactNeighborY="-1707"/>
      <dgm:spPr/>
    </dgm:pt>
    <dgm:pt modelId="{95433460-CD58-4635-AD50-866018F021EA}" type="pres">
      <dgm:prSet presAssocID="{19C33636-5717-4D43-A9B7-E16464B545FB}" presName="nodeTx" presStyleLbl="node1" presStyleIdx="0" presStyleCnt="1">
        <dgm:presLayoutVars>
          <dgm:bulletEnabled val="1"/>
        </dgm:presLayoutVars>
      </dgm:prSet>
      <dgm:spPr/>
    </dgm:pt>
    <dgm:pt modelId="{A2F18251-A720-411E-8A6E-627BFEE1DDD2}" type="pres">
      <dgm:prSet presAssocID="{19C33636-5717-4D43-A9B7-E16464B545FB}" presName="invisiNode" presStyleLbl="node1" presStyleIdx="0" presStyleCnt="1"/>
      <dgm:spPr/>
    </dgm:pt>
    <dgm:pt modelId="{EEFDF050-49D5-4A0C-951A-9CFB518E4936}" type="pres">
      <dgm:prSet presAssocID="{19C33636-5717-4D43-A9B7-E16464B545FB}" presName="imagNode" presStyleLbl="fgImgPlace1" presStyleIdx="0" presStyleCnt="1"/>
      <dgm:spPr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  <dgm:extLst>
        <a:ext uri="{E40237B7-FDA0-4F09-8148-C483321AD2D9}">
          <dgm14:cNvPr xmlns:dgm14="http://schemas.microsoft.com/office/drawing/2010/diagram" id="0" name="" descr="&lt;strong&gt;petter-smart&lt;/strong&gt;.png"/>
        </a:ext>
      </dgm:extLst>
    </dgm:pt>
  </dgm:ptLst>
  <dgm:cxnLst>
    <dgm:cxn modelId="{E666A1A4-75B3-4C5C-94B4-2B4ACE62724B}" type="presOf" srcId="{19C33636-5717-4D43-A9B7-E16464B545FB}" destId="{95433460-CD58-4635-AD50-866018F021EA}" srcOrd="1" destOrd="0" presId="urn:microsoft.com/office/officeart/2005/8/layout/hList7"/>
    <dgm:cxn modelId="{AC961EAC-EE03-4398-B18F-6922272613FE}" srcId="{B044CA81-E1E4-4F4D-942A-08E899077161}" destId="{19C33636-5717-4D43-A9B7-E16464B545FB}" srcOrd="0" destOrd="0" parTransId="{E3EC0EF8-DAEB-4829-A09A-F017EEAD5A91}" sibTransId="{8DA36FA3-2F4A-4D9B-8762-97068F4996D2}"/>
    <dgm:cxn modelId="{768E51C8-B60E-4D7F-A07F-BD4F178D60F9}" type="presOf" srcId="{19C33636-5717-4D43-A9B7-E16464B545FB}" destId="{DCA5893B-6C43-4780-91BC-BAD574577087}" srcOrd="0" destOrd="0" presId="urn:microsoft.com/office/officeart/2005/8/layout/hList7"/>
    <dgm:cxn modelId="{D0B2FBE8-8919-40D7-9163-0509ACF770C2}" type="presOf" srcId="{B044CA81-E1E4-4F4D-942A-08E899077161}" destId="{799E1C6B-7646-4422-ADC6-406F7E7FA5AF}" srcOrd="0" destOrd="0" presId="urn:microsoft.com/office/officeart/2005/8/layout/hList7"/>
    <dgm:cxn modelId="{7F83AF09-04EF-48EF-9834-A03C793D32CF}" type="presParOf" srcId="{799E1C6B-7646-4422-ADC6-406F7E7FA5AF}" destId="{63AB5584-B744-4266-88F0-16A289EB0DC1}" srcOrd="0" destOrd="0" presId="urn:microsoft.com/office/officeart/2005/8/layout/hList7"/>
    <dgm:cxn modelId="{61BE4C51-7DE8-4B2D-92B0-B7D57418CD2C}" type="presParOf" srcId="{799E1C6B-7646-4422-ADC6-406F7E7FA5AF}" destId="{2EDA6636-440A-4186-9320-9BBE60D09D52}" srcOrd="1" destOrd="0" presId="urn:microsoft.com/office/officeart/2005/8/layout/hList7"/>
    <dgm:cxn modelId="{F4D3E16F-3C17-4A45-8806-4B6A86B2FBD0}" type="presParOf" srcId="{2EDA6636-440A-4186-9320-9BBE60D09D52}" destId="{B92C0D53-FBA7-44AA-8E55-FFE30ED3537C}" srcOrd="0" destOrd="0" presId="urn:microsoft.com/office/officeart/2005/8/layout/hList7"/>
    <dgm:cxn modelId="{F54CFCAB-BCF5-4049-8B46-FBE159F4A891}" type="presParOf" srcId="{B92C0D53-FBA7-44AA-8E55-FFE30ED3537C}" destId="{DCA5893B-6C43-4780-91BC-BAD574577087}" srcOrd="0" destOrd="0" presId="urn:microsoft.com/office/officeart/2005/8/layout/hList7"/>
    <dgm:cxn modelId="{65BD8575-989D-40D1-B4DE-6492F6008AE4}" type="presParOf" srcId="{B92C0D53-FBA7-44AA-8E55-FFE30ED3537C}" destId="{95433460-CD58-4635-AD50-866018F021EA}" srcOrd="1" destOrd="0" presId="urn:microsoft.com/office/officeart/2005/8/layout/hList7"/>
    <dgm:cxn modelId="{7BD795DC-BF52-4AB1-9852-4FD353376F7E}" type="presParOf" srcId="{B92C0D53-FBA7-44AA-8E55-FFE30ED3537C}" destId="{A2F18251-A720-411E-8A6E-627BFEE1DDD2}" srcOrd="2" destOrd="0" presId="urn:microsoft.com/office/officeart/2005/8/layout/hList7"/>
    <dgm:cxn modelId="{AC04BBB8-B169-4653-8607-8F333E390D9B}" type="presParOf" srcId="{B92C0D53-FBA7-44AA-8E55-FFE30ED3537C}" destId="{EEFDF050-49D5-4A0C-951A-9CFB518E493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3" csCatId="colorful" phldr="1"/>
      <dgm:spPr/>
    </dgm:pt>
    <dgm:pt modelId="{BF8EDAE5-F54B-49FC-8C56-A007B90F91D2}">
      <dgm:prSet phldrT="[Tekst]" custT="1"/>
      <dgm:spPr>
        <a:solidFill>
          <a:srgbClr val="993300"/>
        </a:solidFill>
      </dgm:spPr>
      <dgm:t>
        <a:bodyPr/>
        <a:lstStyle/>
        <a:p>
          <a:r>
            <a:rPr lang="nb-NO" sz="2000" b="1" dirty="0">
              <a:solidFill>
                <a:schemeClr val="tx1"/>
              </a:solidFill>
            </a:rPr>
            <a:t> PUBLIKUMSMØTER PÅ NYE ARENAER</a:t>
          </a:r>
        </a:p>
      </dgm:t>
    </dgm:pt>
    <dgm:pt modelId="{0A5FFBDD-3E97-4218-B735-8E0C9F6D6727}" type="sibTrans" cxnId="{D06C6884-842D-4717-B205-06DBFA085106}">
      <dgm:prSet/>
      <dgm:spPr/>
      <dgm:t>
        <a:bodyPr/>
        <a:lstStyle/>
        <a:p>
          <a:endParaRPr lang="nb-NO"/>
        </a:p>
      </dgm:t>
    </dgm:pt>
    <dgm:pt modelId="{7656F2BC-828C-4D9C-9E38-967D514B57C5}" type="parTrans" cxnId="{D06C6884-842D-4717-B205-06DBFA085106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 custScaleX="108696" custScaleY="134014" custLinFactNeighborX="0" custLinFactNeighborY="29"/>
      <dgm:spPr/>
    </dgm:pt>
    <dgm:pt modelId="{2EDA6636-440A-4186-9320-9BBE60D09D52}" type="pres">
      <dgm:prSet presAssocID="{B044CA81-E1E4-4F4D-942A-08E899077161}" presName="linComp" presStyleCnt="0"/>
      <dgm:spPr/>
    </dgm:pt>
    <dgm:pt modelId="{25F9C3D1-03BB-468C-B270-C19865554791}" type="pres">
      <dgm:prSet presAssocID="{BF8EDAE5-F54B-49FC-8C56-A007B90F91D2}" presName="compNode" presStyleCnt="0"/>
      <dgm:spPr/>
    </dgm:pt>
    <dgm:pt modelId="{3F8C3501-B6EC-4130-A833-0BD8A31B5E2F}" type="pres">
      <dgm:prSet presAssocID="{BF8EDAE5-F54B-49FC-8C56-A007B90F91D2}" presName="bkgdShape" presStyleLbl="node1" presStyleIdx="0" presStyleCnt="1" custLinFactNeighborY="-1177"/>
      <dgm:spPr/>
    </dgm:pt>
    <dgm:pt modelId="{AACE69FD-40AF-48B1-BE59-7D871186A173}" type="pres">
      <dgm:prSet presAssocID="{BF8EDAE5-F54B-49FC-8C56-A007B90F91D2}" presName="nodeTx" presStyleLbl="node1" presStyleIdx="0" presStyleCnt="1">
        <dgm:presLayoutVars>
          <dgm:bulletEnabled val="1"/>
        </dgm:presLayoutVars>
      </dgm:prSet>
      <dgm:spPr/>
    </dgm:pt>
    <dgm:pt modelId="{F9DFDBE0-75D8-49E2-A755-8525C5FCB75A}" type="pres">
      <dgm:prSet presAssocID="{BF8EDAE5-F54B-49FC-8C56-A007B90F91D2}" presName="invisiNode" presStyleLbl="node1" presStyleIdx="0" presStyleCnt="1"/>
      <dgm:spPr/>
    </dgm:pt>
    <dgm:pt modelId="{761C8032-EC19-48E3-BD7A-76BAB96C0D67}" type="pres">
      <dgm:prSet presAssocID="{BF8EDAE5-F54B-49FC-8C56-A007B90F91D2}" presName="imagNode" presStyleLbl="fgImgPlace1" presStyleIdx="0" presStyleCnt="1"/>
      <dgm:spPr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extLst>
        <a:ext uri="{E40237B7-FDA0-4F09-8148-C483321AD2D9}">
          <dgm14:cNvPr xmlns:dgm14="http://schemas.microsoft.com/office/drawing/2010/diagram" id="0" name="" descr="&lt;strong&gt;Land Art&lt;/strong&gt;"/>
        </a:ext>
      </dgm:extLst>
    </dgm:pt>
  </dgm:ptLst>
  <dgm:cxnLst>
    <dgm:cxn modelId="{7192C870-3577-4AA8-BE00-BF44881FB7C4}" type="presOf" srcId="{B044CA81-E1E4-4F4D-942A-08E899077161}" destId="{799E1C6B-7646-4422-ADC6-406F7E7FA5AF}" srcOrd="0" destOrd="0" presId="urn:microsoft.com/office/officeart/2005/8/layout/hList7"/>
    <dgm:cxn modelId="{D06C6884-842D-4717-B205-06DBFA085106}" srcId="{B044CA81-E1E4-4F4D-942A-08E899077161}" destId="{BF8EDAE5-F54B-49FC-8C56-A007B90F91D2}" srcOrd="0" destOrd="0" parTransId="{7656F2BC-828C-4D9C-9E38-967D514B57C5}" sibTransId="{0A5FFBDD-3E97-4218-B735-8E0C9F6D6727}"/>
    <dgm:cxn modelId="{DD6928C1-3AE7-4B13-8FEA-9E98D5BB157A}" type="presOf" srcId="{BF8EDAE5-F54B-49FC-8C56-A007B90F91D2}" destId="{3F8C3501-B6EC-4130-A833-0BD8A31B5E2F}" srcOrd="0" destOrd="0" presId="urn:microsoft.com/office/officeart/2005/8/layout/hList7"/>
    <dgm:cxn modelId="{448022DA-1C45-430D-AE89-0C9899462A83}" type="presOf" srcId="{BF8EDAE5-F54B-49FC-8C56-A007B90F91D2}" destId="{AACE69FD-40AF-48B1-BE59-7D871186A173}" srcOrd="1" destOrd="0" presId="urn:microsoft.com/office/officeart/2005/8/layout/hList7"/>
    <dgm:cxn modelId="{9CF3A4CF-558C-45B1-957E-B58EEB3F17D4}" type="presParOf" srcId="{799E1C6B-7646-4422-ADC6-406F7E7FA5AF}" destId="{63AB5584-B744-4266-88F0-16A289EB0DC1}" srcOrd="0" destOrd="0" presId="urn:microsoft.com/office/officeart/2005/8/layout/hList7"/>
    <dgm:cxn modelId="{45285EB6-FDCD-4C57-87A0-1222373D38CA}" type="presParOf" srcId="{799E1C6B-7646-4422-ADC6-406F7E7FA5AF}" destId="{2EDA6636-440A-4186-9320-9BBE60D09D52}" srcOrd="1" destOrd="0" presId="urn:microsoft.com/office/officeart/2005/8/layout/hList7"/>
    <dgm:cxn modelId="{885CA377-450C-4F51-B21D-0C084B6C7958}" type="presParOf" srcId="{2EDA6636-440A-4186-9320-9BBE60D09D52}" destId="{25F9C3D1-03BB-468C-B270-C19865554791}" srcOrd="0" destOrd="0" presId="urn:microsoft.com/office/officeart/2005/8/layout/hList7"/>
    <dgm:cxn modelId="{34403907-FBA0-4464-A5AD-31778668638C}" type="presParOf" srcId="{25F9C3D1-03BB-468C-B270-C19865554791}" destId="{3F8C3501-B6EC-4130-A833-0BD8A31B5E2F}" srcOrd="0" destOrd="0" presId="urn:microsoft.com/office/officeart/2005/8/layout/hList7"/>
    <dgm:cxn modelId="{77DB977C-D132-4E6F-A3DB-A55262389703}" type="presParOf" srcId="{25F9C3D1-03BB-468C-B270-C19865554791}" destId="{AACE69FD-40AF-48B1-BE59-7D871186A173}" srcOrd="1" destOrd="0" presId="urn:microsoft.com/office/officeart/2005/8/layout/hList7"/>
    <dgm:cxn modelId="{A9870D70-BB0C-4670-93CA-05BA2335FA78}" type="presParOf" srcId="{25F9C3D1-03BB-468C-B270-C19865554791}" destId="{F9DFDBE0-75D8-49E2-A755-8525C5FCB75A}" srcOrd="2" destOrd="0" presId="urn:microsoft.com/office/officeart/2005/8/layout/hList7"/>
    <dgm:cxn modelId="{7012F162-5366-41D7-9027-87024AE52A8B}" type="presParOf" srcId="{25F9C3D1-03BB-468C-B270-C19865554791}" destId="{761C8032-EC19-48E3-BD7A-76BAB96C0D6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3" csCatId="colorful" phldr="1"/>
      <dgm:spPr/>
    </dgm:pt>
    <dgm:pt modelId="{2A743D83-D646-4FD6-9352-FB9B8DD6C32C}">
      <dgm:prSet phldrT="[Tekst]" custT="1"/>
      <dgm:spPr>
        <a:solidFill>
          <a:srgbClr val="990000"/>
        </a:solidFill>
      </dgm:spPr>
      <dgm:t>
        <a:bodyPr/>
        <a:lstStyle/>
        <a:p>
          <a:r>
            <a:rPr lang="nb-NO" sz="2000" b="1" dirty="0">
              <a:solidFill>
                <a:schemeClr val="tx1"/>
              </a:solidFill>
            </a:rPr>
            <a:t>ANNET? </a:t>
          </a:r>
        </a:p>
      </dgm:t>
    </dgm:pt>
    <dgm:pt modelId="{85E0F5D5-E947-49A0-8DC4-0AB7D1C68825}" type="sibTrans" cxnId="{B80FD308-BF76-4230-BDBC-62FABCD3A63D}">
      <dgm:prSet/>
      <dgm:spPr/>
      <dgm:t>
        <a:bodyPr/>
        <a:lstStyle/>
        <a:p>
          <a:endParaRPr lang="nb-NO"/>
        </a:p>
      </dgm:t>
    </dgm:pt>
    <dgm:pt modelId="{69FFE6D6-D251-41BA-9009-711CCC349DBE}" type="parTrans" cxnId="{B80FD308-BF76-4230-BDBC-62FABCD3A63D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 custScaleX="108696" custScaleY="134014" custLinFactNeighborX="-201" custLinFactNeighborY="-27786"/>
      <dgm:spPr/>
    </dgm:pt>
    <dgm:pt modelId="{2EDA6636-440A-4186-9320-9BBE60D09D52}" type="pres">
      <dgm:prSet presAssocID="{B044CA81-E1E4-4F4D-942A-08E899077161}" presName="linComp" presStyleCnt="0"/>
      <dgm:spPr/>
    </dgm:pt>
    <dgm:pt modelId="{FEE90550-C582-4C1C-BC72-1C558B15FF64}" type="pres">
      <dgm:prSet presAssocID="{2A743D83-D646-4FD6-9352-FB9B8DD6C32C}" presName="compNode" presStyleCnt="0"/>
      <dgm:spPr/>
    </dgm:pt>
    <dgm:pt modelId="{668F39F2-9516-4E87-80F9-17478AD6A18A}" type="pres">
      <dgm:prSet presAssocID="{2A743D83-D646-4FD6-9352-FB9B8DD6C32C}" presName="bkgdShape" presStyleLbl="node1" presStyleIdx="0" presStyleCnt="1" custLinFactNeighborX="7248" custLinFactNeighborY="-228"/>
      <dgm:spPr/>
    </dgm:pt>
    <dgm:pt modelId="{0143351B-4291-4021-8454-E44898CD519D}" type="pres">
      <dgm:prSet presAssocID="{2A743D83-D646-4FD6-9352-FB9B8DD6C32C}" presName="nodeTx" presStyleLbl="node1" presStyleIdx="0" presStyleCnt="1">
        <dgm:presLayoutVars>
          <dgm:bulletEnabled val="1"/>
        </dgm:presLayoutVars>
      </dgm:prSet>
      <dgm:spPr/>
    </dgm:pt>
    <dgm:pt modelId="{EB0ABF3B-488F-48F8-94B7-F5D09F2B28B8}" type="pres">
      <dgm:prSet presAssocID="{2A743D83-D646-4FD6-9352-FB9B8DD6C32C}" presName="invisiNode" presStyleLbl="node1" presStyleIdx="0" presStyleCnt="1"/>
      <dgm:spPr/>
    </dgm:pt>
    <dgm:pt modelId="{D1C6B85D-8429-4BE8-A964-DC0CFE5EE3D1}" type="pres">
      <dgm:prSet presAssocID="{2A743D83-D646-4FD6-9352-FB9B8DD6C32C}" presName="imagNode" presStyleLbl="fgImgPlace1" presStyleIdx="0" presStyleCnt="1"/>
      <dgm:spPr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IKT i utdanning/&lt;strong&gt;Digitale&lt;/strong&gt; skiller – Wikibøker"/>
        </a:ext>
      </dgm:extLst>
    </dgm:pt>
  </dgm:ptLst>
  <dgm:cxnLst>
    <dgm:cxn modelId="{B80FD308-BF76-4230-BDBC-62FABCD3A63D}" srcId="{B044CA81-E1E4-4F4D-942A-08E899077161}" destId="{2A743D83-D646-4FD6-9352-FB9B8DD6C32C}" srcOrd="0" destOrd="0" parTransId="{69FFE6D6-D251-41BA-9009-711CCC349DBE}" sibTransId="{85E0F5D5-E947-49A0-8DC4-0AB7D1C68825}"/>
    <dgm:cxn modelId="{1A133937-E901-4A5D-ADDD-46957CE5775F}" type="presOf" srcId="{2A743D83-D646-4FD6-9352-FB9B8DD6C32C}" destId="{0143351B-4291-4021-8454-E44898CD519D}" srcOrd="1" destOrd="0" presId="urn:microsoft.com/office/officeart/2005/8/layout/hList7"/>
    <dgm:cxn modelId="{4F590267-70FD-4EF4-A99D-11136589CFBE}" type="presOf" srcId="{2A743D83-D646-4FD6-9352-FB9B8DD6C32C}" destId="{668F39F2-9516-4E87-80F9-17478AD6A18A}" srcOrd="0" destOrd="0" presId="urn:microsoft.com/office/officeart/2005/8/layout/hList7"/>
    <dgm:cxn modelId="{7192C870-3577-4AA8-BE00-BF44881FB7C4}" type="presOf" srcId="{B044CA81-E1E4-4F4D-942A-08E899077161}" destId="{799E1C6B-7646-4422-ADC6-406F7E7FA5AF}" srcOrd="0" destOrd="0" presId="urn:microsoft.com/office/officeart/2005/8/layout/hList7"/>
    <dgm:cxn modelId="{9CF3A4CF-558C-45B1-957E-B58EEB3F17D4}" type="presParOf" srcId="{799E1C6B-7646-4422-ADC6-406F7E7FA5AF}" destId="{63AB5584-B744-4266-88F0-16A289EB0DC1}" srcOrd="0" destOrd="0" presId="urn:microsoft.com/office/officeart/2005/8/layout/hList7"/>
    <dgm:cxn modelId="{45285EB6-FDCD-4C57-87A0-1222373D38CA}" type="presParOf" srcId="{799E1C6B-7646-4422-ADC6-406F7E7FA5AF}" destId="{2EDA6636-440A-4186-9320-9BBE60D09D52}" srcOrd="1" destOrd="0" presId="urn:microsoft.com/office/officeart/2005/8/layout/hList7"/>
    <dgm:cxn modelId="{244218D6-4A27-4E62-8305-280312643C74}" type="presParOf" srcId="{2EDA6636-440A-4186-9320-9BBE60D09D52}" destId="{FEE90550-C582-4C1C-BC72-1C558B15FF64}" srcOrd="0" destOrd="0" presId="urn:microsoft.com/office/officeart/2005/8/layout/hList7"/>
    <dgm:cxn modelId="{48C74694-E153-4F13-A1CA-4F8290B3F60C}" type="presParOf" srcId="{FEE90550-C582-4C1C-BC72-1C558B15FF64}" destId="{668F39F2-9516-4E87-80F9-17478AD6A18A}" srcOrd="0" destOrd="0" presId="urn:microsoft.com/office/officeart/2005/8/layout/hList7"/>
    <dgm:cxn modelId="{FC9E671F-CC24-4BC9-9DFE-89F7B869A833}" type="presParOf" srcId="{FEE90550-C582-4C1C-BC72-1C558B15FF64}" destId="{0143351B-4291-4021-8454-E44898CD519D}" srcOrd="1" destOrd="0" presId="urn:microsoft.com/office/officeart/2005/8/layout/hList7"/>
    <dgm:cxn modelId="{3D6B8538-9521-447F-95C2-641DF8D5228D}" type="presParOf" srcId="{FEE90550-C582-4C1C-BC72-1C558B15FF64}" destId="{EB0ABF3B-488F-48F8-94B7-F5D09F2B28B8}" srcOrd="2" destOrd="0" presId="urn:microsoft.com/office/officeart/2005/8/layout/hList7"/>
    <dgm:cxn modelId="{1E2A8775-FE42-4B77-A4EA-52DE8661F565}" type="presParOf" srcId="{FEE90550-C582-4C1C-BC72-1C558B15FF64}" destId="{D1C6B85D-8429-4BE8-A964-DC0CFE5EE3D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5" csCatId="colorful" phldr="1"/>
      <dgm:spPr/>
    </dgm:pt>
    <dgm:pt modelId="{C257CAD1-70BA-4D28-97DD-F37C16750221}">
      <dgm:prSet phldrT="[Tekst]"/>
      <dgm:spPr>
        <a:xfrm>
          <a:off x="0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KUNSTKARUSELLER</a:t>
          </a:r>
        </a:p>
        <a:p>
          <a:pPr>
            <a:buNone/>
          </a:pPr>
          <a:r>
            <a:rPr lang="nb-NO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som kombinerer ulike kunst og kulturuttrykk</a:t>
          </a:r>
        </a:p>
      </dgm:t>
    </dgm:pt>
    <dgm:pt modelId="{E3251394-4B4C-4723-A491-86E09EE23ED8}" type="sibTrans" cxnId="{5832A4F1-7135-4703-BCA9-DD13C2AA33DC}">
      <dgm:prSet/>
      <dgm:spPr/>
      <dgm:t>
        <a:bodyPr/>
        <a:lstStyle/>
        <a:p>
          <a:endParaRPr lang="nb-NO"/>
        </a:p>
      </dgm:t>
    </dgm:pt>
    <dgm:pt modelId="{17E6E34E-8D3F-4059-8112-C722BCD6501A}" type="parTrans" cxnId="{5832A4F1-7135-4703-BCA9-DD13C2AA33DC}">
      <dgm:prSet/>
      <dgm:spPr/>
      <dgm:t>
        <a:bodyPr/>
        <a:lstStyle/>
        <a:p>
          <a:endParaRPr lang="nb-NO"/>
        </a:p>
      </dgm:t>
    </dgm:pt>
    <dgm:pt modelId="{19C33636-5717-4D43-A9B7-E16464B545FB}">
      <dgm:prSet phldrT="[Tekst]"/>
      <dgm:spPr>
        <a:xfrm>
          <a:off x="2655516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1931012"/>
            <a:satOff val="-4977"/>
            <a:lumOff val="-33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SPESIALKURS</a:t>
          </a:r>
        </a:p>
        <a:p>
          <a:pPr>
            <a:buNone/>
          </a:pPr>
          <a:r>
            <a:rPr lang="nb-NO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innenfor tradisjonsrik kulturarv og smale tilbud</a:t>
          </a:r>
        </a:p>
      </dgm:t>
    </dgm:pt>
    <dgm:pt modelId="{8DA36FA3-2F4A-4D9B-8762-97068F4996D2}" type="sibTrans" cxnId="{AC961EAC-EE03-4398-B18F-6922272613FE}">
      <dgm:prSet/>
      <dgm:spPr/>
      <dgm:t>
        <a:bodyPr/>
        <a:lstStyle/>
        <a:p>
          <a:endParaRPr lang="nb-NO"/>
        </a:p>
      </dgm:t>
    </dgm:pt>
    <dgm:pt modelId="{E3EC0EF8-DAEB-4829-A09A-F017EEAD5A91}" type="parTrans" cxnId="{AC961EAC-EE03-4398-B18F-6922272613FE}">
      <dgm:prSet/>
      <dgm:spPr/>
      <dgm:t>
        <a:bodyPr/>
        <a:lstStyle/>
        <a:p>
          <a:endParaRPr lang="nb-NO"/>
        </a:p>
      </dgm:t>
    </dgm:pt>
    <dgm:pt modelId="{8B3178B5-A6DD-44D0-B40B-2196F977226C}">
      <dgm:prSet phldrT="[Tekst]"/>
      <dgm:spPr>
        <a:xfrm>
          <a:off x="1329897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965506"/>
            <a:satOff val="-2488"/>
            <a:lumOff val="-16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INTRODUKSJONSKURS </a:t>
          </a:r>
        </a:p>
        <a:p>
          <a:pPr>
            <a:buNone/>
          </a:pPr>
          <a:r>
            <a:rPr lang="nb-NO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 ett enkelt kunstfag</a:t>
          </a:r>
        </a:p>
      </dgm:t>
    </dgm:pt>
    <dgm:pt modelId="{8F52BDBF-0E29-402B-803B-A019043462DE}" type="parTrans" cxnId="{C06A553B-6F42-4FA7-BC63-E12C114AB313}">
      <dgm:prSet/>
      <dgm:spPr/>
      <dgm:t>
        <a:bodyPr/>
        <a:lstStyle/>
        <a:p>
          <a:endParaRPr lang="nb-NO"/>
        </a:p>
      </dgm:t>
    </dgm:pt>
    <dgm:pt modelId="{BD4F35CB-A67B-4958-936C-5ACC6ED01E83}" type="sibTrans" cxnId="{C06A553B-6F42-4FA7-BC63-E12C114AB313}">
      <dgm:prSet/>
      <dgm:spPr/>
      <dgm:t>
        <a:bodyPr/>
        <a:lstStyle/>
        <a:p>
          <a:endParaRPr lang="nb-NO"/>
        </a:p>
      </dgm:t>
    </dgm:pt>
    <dgm:pt modelId="{3DEF0ABC-3F74-4231-A1E7-4DEC397A8278}">
      <dgm:prSet phldrT="[Tekst]"/>
      <dgm:spPr>
        <a:xfrm>
          <a:off x="4010581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2896518"/>
            <a:satOff val="-7465"/>
            <a:lumOff val="-504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</a:p>
      </dgm:t>
    </dgm:pt>
    <dgm:pt modelId="{3D92076B-6489-45B7-B397-2DCD7F44F715}" type="parTrans" cxnId="{149A07AE-FC38-4CA7-873E-4ABF7331C2D7}">
      <dgm:prSet/>
      <dgm:spPr/>
      <dgm:t>
        <a:bodyPr/>
        <a:lstStyle/>
        <a:p>
          <a:endParaRPr lang="nb-NO"/>
        </a:p>
      </dgm:t>
    </dgm:pt>
    <dgm:pt modelId="{1135BCE2-BDBC-468F-90F8-376479D48CBE}" type="sibTrans" cxnId="{149A07AE-FC38-4CA7-873E-4ABF7331C2D7}">
      <dgm:prSet/>
      <dgm:spPr/>
      <dgm:t>
        <a:bodyPr/>
        <a:lstStyle/>
        <a:p>
          <a:endParaRPr lang="nb-NO"/>
        </a:p>
      </dgm:t>
    </dgm:pt>
    <dgm:pt modelId="{EC425B92-B986-4CE9-AA04-C5271BEA7454}">
      <dgm:prSet phldrT="[Tekst]"/>
      <dgm:spPr>
        <a:xfrm>
          <a:off x="5336199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3862025"/>
            <a:satOff val="-9954"/>
            <a:lumOff val="-67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28306F67-1346-4CE3-8327-C6BDC40877F5}" type="parTrans" cxnId="{F6716F97-E508-4421-9F6E-13D2F2E0BFE2}">
      <dgm:prSet/>
      <dgm:spPr/>
      <dgm:t>
        <a:bodyPr/>
        <a:lstStyle/>
        <a:p>
          <a:endParaRPr lang="nb-NO"/>
        </a:p>
      </dgm:t>
    </dgm:pt>
    <dgm:pt modelId="{1EB2FD71-F17C-4995-B82C-909F4C30673B}" type="sibTrans" cxnId="{F6716F97-E508-4421-9F6E-13D2F2E0BFE2}">
      <dgm:prSet/>
      <dgm:spPr/>
      <dgm:t>
        <a:bodyPr/>
        <a:lstStyle/>
        <a:p>
          <a:endParaRPr lang="nb-NO"/>
        </a:p>
      </dgm:t>
    </dgm:pt>
    <dgm:pt modelId="{8EBB4A30-EADF-404D-BAAF-63EA2E0A0CC7}">
      <dgm:prSet phldrT="[Tekst]"/>
      <dgm:spPr>
        <a:xfrm>
          <a:off x="6661818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4827531"/>
            <a:satOff val="-12442"/>
            <a:lumOff val="-84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38450BA8-DC64-41E2-93A2-0B7659AA6AD6}" type="parTrans" cxnId="{4038672E-2957-45D7-A418-6D50A3483E3D}">
      <dgm:prSet/>
      <dgm:spPr/>
      <dgm:t>
        <a:bodyPr/>
        <a:lstStyle/>
        <a:p>
          <a:endParaRPr lang="nb-NO"/>
        </a:p>
      </dgm:t>
    </dgm:pt>
    <dgm:pt modelId="{785A5DBB-2CB4-4760-978D-B5816EC3395B}" type="sibTrans" cxnId="{4038672E-2957-45D7-A418-6D50A3483E3D}">
      <dgm:prSet/>
      <dgm:spPr/>
      <dgm:t>
        <a:bodyPr/>
        <a:lstStyle/>
        <a:p>
          <a:endParaRPr lang="nb-NO"/>
        </a:p>
      </dgm:t>
    </dgm:pt>
    <dgm:pt modelId="{9931D54A-BD59-47D6-8E4C-4D3B2C59BB32}">
      <dgm:prSet phldrT="[Tekst]"/>
      <dgm:spPr>
        <a:xfrm>
          <a:off x="7987436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5793037"/>
            <a:satOff val="-14931"/>
            <a:lumOff val="-1008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6E2A3778-3EDE-479B-8F2C-E064C08D7113}" type="parTrans" cxnId="{9D588093-B939-4A92-ACCE-9E821805A2F6}">
      <dgm:prSet/>
      <dgm:spPr/>
      <dgm:t>
        <a:bodyPr/>
        <a:lstStyle/>
        <a:p>
          <a:endParaRPr lang="nb-NO"/>
        </a:p>
      </dgm:t>
    </dgm:pt>
    <dgm:pt modelId="{1000F31C-ACE6-4796-AFF3-B8922D894A0A}" type="sibTrans" cxnId="{9D588093-B939-4A92-ACCE-9E821805A2F6}">
      <dgm:prSet/>
      <dgm:spPr/>
      <dgm:t>
        <a:bodyPr/>
        <a:lstStyle/>
        <a:p>
          <a:endParaRPr lang="nb-NO"/>
        </a:p>
      </dgm:t>
    </dgm:pt>
    <dgm:pt modelId="{2207D436-09ED-4EBE-A1EC-115EA94B49EA}">
      <dgm:prSet phldrT="[Tekst]"/>
      <dgm:spPr>
        <a:xfrm>
          <a:off x="9287887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</a:p>
      </dgm:t>
    </dgm:pt>
    <dgm:pt modelId="{DE7B01D2-F25A-41BA-9F0D-34BDBA338924}" type="parTrans" cxnId="{A4FE789C-680A-4C07-AB86-6D5A0C60C00A}">
      <dgm:prSet/>
      <dgm:spPr/>
      <dgm:t>
        <a:bodyPr/>
        <a:lstStyle/>
        <a:p>
          <a:endParaRPr lang="nb-NO"/>
        </a:p>
      </dgm:t>
    </dgm:pt>
    <dgm:pt modelId="{47E29FBC-B371-4624-B4D8-3F7E1CBA5D07}" type="sibTrans" cxnId="{A4FE789C-680A-4C07-AB86-6D5A0C60C00A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 custScaleX="108696" custScaleY="205471" custLinFactNeighborX="-812" custLinFactNeighborY="-9701"/>
      <dgm:spPr>
        <a:xfrm>
          <a:off x="-16" y="2835522"/>
          <a:ext cx="10574929" cy="1258128"/>
        </a:xfrm>
        <a:prstGeom prst="leftRightArrow">
          <a:avLst/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EDA6636-440A-4186-9320-9BBE60D09D52}" type="pres">
      <dgm:prSet presAssocID="{B044CA81-E1E4-4F4D-942A-08E899077161}" presName="linComp" presStyleCnt="0"/>
      <dgm:spPr/>
    </dgm:pt>
    <dgm:pt modelId="{B882B534-D533-4F4E-9E53-B5CDC420AC06}" type="pres">
      <dgm:prSet presAssocID="{C257CAD1-70BA-4D28-97DD-F37C16750221}" presName="compNode" presStyleCnt="0"/>
      <dgm:spPr/>
    </dgm:pt>
    <dgm:pt modelId="{146AE780-7FB2-46CE-9DAD-8AFEAD4D298A}" type="pres">
      <dgm:prSet presAssocID="{C257CAD1-70BA-4D28-97DD-F37C16750221}" presName="bkgdShape" presStyleLbl="node1" presStyleIdx="0" presStyleCnt="8" custLinFactNeighborX="-511" custLinFactNeighborY="-750"/>
      <dgm:spPr/>
    </dgm:pt>
    <dgm:pt modelId="{70DFEF63-6701-4D4E-9080-899F85FD0C90}" type="pres">
      <dgm:prSet presAssocID="{C257CAD1-70BA-4D28-97DD-F37C16750221}" presName="nodeTx" presStyleLbl="node1" presStyleIdx="0" presStyleCnt="8">
        <dgm:presLayoutVars>
          <dgm:bulletEnabled val="1"/>
        </dgm:presLayoutVars>
      </dgm:prSet>
      <dgm:spPr/>
    </dgm:pt>
    <dgm:pt modelId="{87028BDE-7E73-4762-9DB8-542DBC1C8E4F}" type="pres">
      <dgm:prSet presAssocID="{C257CAD1-70BA-4D28-97DD-F37C16750221}" presName="invisiNode" presStyleLbl="node1" presStyleIdx="0" presStyleCnt="8"/>
      <dgm:spPr/>
    </dgm:pt>
    <dgm:pt modelId="{38A84B62-3E54-41BA-8D22-3C328FBB784E}" type="pres">
      <dgm:prSet presAssocID="{C257CAD1-70BA-4D28-97DD-F37C16750221}" presName="imagNode" presStyleLbl="fgImgPlace1" presStyleIdx="0" presStyleCnt="8" custLinFactNeighborX="-676" custLinFactNeighborY="-4730"/>
      <dgm:spPr>
        <a:xfrm>
          <a:off x="34711" y="121227"/>
          <a:ext cx="1209787" cy="1359337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FCBF7F6-8F56-4507-8CBA-72674C130867}" type="pres">
      <dgm:prSet presAssocID="{E3251394-4B4C-4723-A491-86E09EE23ED8}" presName="sibTrans" presStyleLbl="sibTrans2D1" presStyleIdx="0" presStyleCnt="0"/>
      <dgm:spPr/>
    </dgm:pt>
    <dgm:pt modelId="{E7F8BA38-38DE-46B3-BD50-0129395741D5}" type="pres">
      <dgm:prSet presAssocID="{8B3178B5-A6DD-44D0-B40B-2196F977226C}" presName="compNode" presStyleCnt="0"/>
      <dgm:spPr/>
    </dgm:pt>
    <dgm:pt modelId="{494871C2-3F9C-41B7-8B2B-39FF7F894A50}" type="pres">
      <dgm:prSet presAssocID="{8B3178B5-A6DD-44D0-B40B-2196F977226C}" presName="bkgdShape" presStyleLbl="node1" presStyleIdx="1" presStyleCnt="8" custLinFactNeighborY="-1350"/>
      <dgm:spPr/>
    </dgm:pt>
    <dgm:pt modelId="{7EAA9185-FE50-45E2-BE6B-50E2B395D74A}" type="pres">
      <dgm:prSet presAssocID="{8B3178B5-A6DD-44D0-B40B-2196F977226C}" presName="nodeTx" presStyleLbl="node1" presStyleIdx="1" presStyleCnt="8">
        <dgm:presLayoutVars>
          <dgm:bulletEnabled val="1"/>
        </dgm:presLayoutVars>
      </dgm:prSet>
      <dgm:spPr/>
    </dgm:pt>
    <dgm:pt modelId="{AF650B64-0E00-4A39-BFFA-4B3656A6FA41}" type="pres">
      <dgm:prSet presAssocID="{8B3178B5-A6DD-44D0-B40B-2196F977226C}" presName="invisiNode" presStyleLbl="node1" presStyleIdx="1" presStyleCnt="8"/>
      <dgm:spPr/>
    </dgm:pt>
    <dgm:pt modelId="{D9C0672D-7E75-43F4-87E2-9C00BCD4768C}" type="pres">
      <dgm:prSet presAssocID="{8B3178B5-A6DD-44D0-B40B-2196F977226C}" presName="imagNode" presStyleLbl="fgImgPlace1" presStyleIdx="1" presStyleCnt="8"/>
      <dgm:spPr>
        <a:xfrm>
          <a:off x="1368507" y="185524"/>
          <a:ext cx="1209787" cy="1359337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chemeClr val="accent5">
                <a:hueOff val="-1055567"/>
                <a:satOff val="-1857"/>
                <a:lumOff val="-239"/>
                <a:alphaOff val="0"/>
                <a:shade val="20000"/>
                <a:satMod val="200000"/>
              </a:schemeClr>
              <a:schemeClr val="accent5">
                <a:hueOff val="-1055567"/>
                <a:satOff val="-1857"/>
                <a:lumOff val="-239"/>
                <a:alphaOff val="0"/>
                <a:tint val="12000"/>
                <a:satMod val="190000"/>
              </a:schemeClr>
            </a:duotone>
          </a:blip>
          <a:srcRect/>
          <a:stretch>
            <a:fillRect l="-34000" r="-3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0F5EAB1-2E36-42DD-948D-46F5612C2428}" type="pres">
      <dgm:prSet presAssocID="{BD4F35CB-A67B-4958-936C-5ACC6ED01E83}" presName="sibTrans" presStyleLbl="sibTrans2D1" presStyleIdx="0" presStyleCnt="0"/>
      <dgm:spPr/>
    </dgm:pt>
    <dgm:pt modelId="{B92C0D53-FBA7-44AA-8E55-FFE30ED3537C}" type="pres">
      <dgm:prSet presAssocID="{19C33636-5717-4D43-A9B7-E16464B545FB}" presName="compNode" presStyleCnt="0"/>
      <dgm:spPr/>
    </dgm:pt>
    <dgm:pt modelId="{DCA5893B-6C43-4780-91BC-BAD574577087}" type="pres">
      <dgm:prSet presAssocID="{19C33636-5717-4D43-A9B7-E16464B545FB}" presName="bkgdShape" presStyleLbl="node1" presStyleIdx="2" presStyleCnt="8"/>
      <dgm:spPr/>
    </dgm:pt>
    <dgm:pt modelId="{95433460-CD58-4635-AD50-866018F021EA}" type="pres">
      <dgm:prSet presAssocID="{19C33636-5717-4D43-A9B7-E16464B545FB}" presName="nodeTx" presStyleLbl="node1" presStyleIdx="2" presStyleCnt="8">
        <dgm:presLayoutVars>
          <dgm:bulletEnabled val="1"/>
        </dgm:presLayoutVars>
      </dgm:prSet>
      <dgm:spPr/>
    </dgm:pt>
    <dgm:pt modelId="{A2F18251-A720-411E-8A6E-627BFEE1DDD2}" type="pres">
      <dgm:prSet presAssocID="{19C33636-5717-4D43-A9B7-E16464B545FB}" presName="invisiNode" presStyleLbl="node1" presStyleIdx="2" presStyleCnt="8"/>
      <dgm:spPr/>
    </dgm:pt>
    <dgm:pt modelId="{EEFDF050-49D5-4A0C-951A-9CFB518E4936}" type="pres">
      <dgm:prSet presAssocID="{19C33636-5717-4D43-A9B7-E16464B545FB}" presName="imagNode" presStyleLbl="fgImgPlace1" presStyleIdx="2" presStyleCnt="8"/>
      <dgm:spPr>
        <a:xfrm>
          <a:off x="2694126" y="185524"/>
          <a:ext cx="1209787" cy="1359337"/>
        </a:xfrm>
        <a:prstGeom prst="ellipse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-2111134"/>
                <a:satOff val="-3713"/>
                <a:lumOff val="-478"/>
                <a:alphaOff val="0"/>
                <a:shade val="20000"/>
                <a:satMod val="200000"/>
              </a:schemeClr>
              <a:schemeClr val="accent5">
                <a:hueOff val="-2111134"/>
                <a:satOff val="-3713"/>
                <a:lumOff val="-478"/>
                <a:alphaOff val="0"/>
                <a:tint val="12000"/>
                <a:satMod val="190000"/>
              </a:schemeClr>
            </a:duotone>
          </a:blip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DC3C46F-94D0-4790-A137-E3DF9CE673DA}" type="pres">
      <dgm:prSet presAssocID="{8DA36FA3-2F4A-4D9B-8762-97068F4996D2}" presName="sibTrans" presStyleLbl="sibTrans2D1" presStyleIdx="0" presStyleCnt="0"/>
      <dgm:spPr/>
    </dgm:pt>
    <dgm:pt modelId="{084B3697-BBB0-4C3D-9317-4D5EA1EC5F8E}" type="pres">
      <dgm:prSet presAssocID="{3DEF0ABC-3F74-4231-A1E7-4DEC397A8278}" presName="compNode" presStyleCnt="0"/>
      <dgm:spPr/>
    </dgm:pt>
    <dgm:pt modelId="{8FE9E234-C1A8-4029-9994-0503AD91F4AF}" type="pres">
      <dgm:prSet presAssocID="{3DEF0ABC-3F74-4231-A1E7-4DEC397A8278}" presName="bkgdShape" presStyleLbl="node1" presStyleIdx="3" presStyleCnt="8" custLinFactNeighborX="2288" custLinFactNeighborY="-2727"/>
      <dgm:spPr/>
    </dgm:pt>
    <dgm:pt modelId="{51570266-7F7B-42EB-B47A-011E9ADF9C0E}" type="pres">
      <dgm:prSet presAssocID="{3DEF0ABC-3F74-4231-A1E7-4DEC397A8278}" presName="nodeTx" presStyleLbl="node1" presStyleIdx="3" presStyleCnt="8">
        <dgm:presLayoutVars>
          <dgm:bulletEnabled val="1"/>
        </dgm:presLayoutVars>
      </dgm:prSet>
      <dgm:spPr/>
    </dgm:pt>
    <dgm:pt modelId="{9611EAD2-70B6-4EA4-8C4B-84771EAF88A3}" type="pres">
      <dgm:prSet presAssocID="{3DEF0ABC-3F74-4231-A1E7-4DEC397A8278}" presName="invisiNode" presStyleLbl="node1" presStyleIdx="3" presStyleCnt="8"/>
      <dgm:spPr/>
    </dgm:pt>
    <dgm:pt modelId="{0FE1CB81-BA07-44AC-A027-EA34BCB2EB54}" type="pres">
      <dgm:prSet presAssocID="{3DEF0ABC-3F74-4231-A1E7-4DEC397A8278}" presName="imagNode" presStyleLbl="fgImgPlace1" presStyleIdx="3" presStyleCnt="8"/>
      <dgm:spPr>
        <a:xfrm>
          <a:off x="4019744" y="185524"/>
          <a:ext cx="1209787" cy="1359337"/>
        </a:xfrm>
        <a:prstGeom prst="ellipse">
          <a:avLst/>
        </a:prstGeom>
        <a:solidFill>
          <a:srgbClr val="5B9BD5">
            <a:tint val="50000"/>
            <a:hueOff val="-2884132"/>
            <a:satOff val="-9834"/>
            <a:lumOff val="-163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606075E-81B7-4158-BD79-E8E96D198778}" type="pres">
      <dgm:prSet presAssocID="{1135BCE2-BDBC-468F-90F8-376479D48CBE}" presName="sibTrans" presStyleLbl="sibTrans2D1" presStyleIdx="0" presStyleCnt="0"/>
      <dgm:spPr/>
    </dgm:pt>
    <dgm:pt modelId="{DD49016E-6E2B-4DB5-8A11-21CCC6C9A903}" type="pres">
      <dgm:prSet presAssocID="{EC425B92-B986-4CE9-AA04-C5271BEA7454}" presName="compNode" presStyleCnt="0"/>
      <dgm:spPr/>
    </dgm:pt>
    <dgm:pt modelId="{3DF2B313-824F-40A7-88F0-51CEC90FC9DE}" type="pres">
      <dgm:prSet presAssocID="{EC425B92-B986-4CE9-AA04-C5271BEA7454}" presName="bkgdShape" presStyleLbl="node1" presStyleIdx="4" presStyleCnt="8" custLinFactNeighborX="2288" custLinFactNeighborY="-1829"/>
      <dgm:spPr/>
    </dgm:pt>
    <dgm:pt modelId="{8DE1FFD5-7CD9-4F2F-BDF8-5AEF4DC38EE2}" type="pres">
      <dgm:prSet presAssocID="{EC425B92-B986-4CE9-AA04-C5271BEA7454}" presName="nodeTx" presStyleLbl="node1" presStyleIdx="4" presStyleCnt="8">
        <dgm:presLayoutVars>
          <dgm:bulletEnabled val="1"/>
        </dgm:presLayoutVars>
      </dgm:prSet>
      <dgm:spPr/>
    </dgm:pt>
    <dgm:pt modelId="{17818B0F-3207-4753-B355-B597B49C9B6F}" type="pres">
      <dgm:prSet presAssocID="{EC425B92-B986-4CE9-AA04-C5271BEA7454}" presName="invisiNode" presStyleLbl="node1" presStyleIdx="4" presStyleCnt="8"/>
      <dgm:spPr/>
    </dgm:pt>
    <dgm:pt modelId="{B2B0180A-60D8-4DD2-8229-467FC8B94A0D}" type="pres">
      <dgm:prSet presAssocID="{EC425B92-B986-4CE9-AA04-C5271BEA7454}" presName="imagNode" presStyleLbl="fgImgPlace1" presStyleIdx="4" presStyleCnt="8"/>
      <dgm:spPr>
        <a:xfrm>
          <a:off x="5345363" y="185524"/>
          <a:ext cx="1209787" cy="1359337"/>
        </a:xfrm>
        <a:prstGeom prst="ellipse">
          <a:avLst/>
        </a:prstGeom>
        <a:solidFill>
          <a:srgbClr val="5B9BD5">
            <a:tint val="50000"/>
            <a:hueOff val="-3845509"/>
            <a:satOff val="-13113"/>
            <a:lumOff val="-218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3600D5A-BAF0-4506-BCFD-F08DC4E3F21E}" type="pres">
      <dgm:prSet presAssocID="{1EB2FD71-F17C-4995-B82C-909F4C30673B}" presName="sibTrans" presStyleLbl="sibTrans2D1" presStyleIdx="0" presStyleCnt="0"/>
      <dgm:spPr/>
    </dgm:pt>
    <dgm:pt modelId="{9E0BF7D8-E206-43C3-B80B-E29A09F16561}" type="pres">
      <dgm:prSet presAssocID="{8EBB4A30-EADF-404D-BAAF-63EA2E0A0CC7}" presName="compNode" presStyleCnt="0"/>
      <dgm:spPr/>
    </dgm:pt>
    <dgm:pt modelId="{27579715-9D61-488C-87C5-C9D882D204CD}" type="pres">
      <dgm:prSet presAssocID="{8EBB4A30-EADF-404D-BAAF-63EA2E0A0CC7}" presName="bkgdShape" presStyleLbl="node1" presStyleIdx="5" presStyleCnt="8" custLinFactNeighborX="2288" custLinFactNeighborY="-1829"/>
      <dgm:spPr/>
    </dgm:pt>
    <dgm:pt modelId="{24D41730-5658-421B-B1FC-F78D38D3384E}" type="pres">
      <dgm:prSet presAssocID="{8EBB4A30-EADF-404D-BAAF-63EA2E0A0CC7}" presName="nodeTx" presStyleLbl="node1" presStyleIdx="5" presStyleCnt="8">
        <dgm:presLayoutVars>
          <dgm:bulletEnabled val="1"/>
        </dgm:presLayoutVars>
      </dgm:prSet>
      <dgm:spPr/>
    </dgm:pt>
    <dgm:pt modelId="{2AE6576B-75CB-42B5-975B-2CF054514518}" type="pres">
      <dgm:prSet presAssocID="{8EBB4A30-EADF-404D-BAAF-63EA2E0A0CC7}" presName="invisiNode" presStyleLbl="node1" presStyleIdx="5" presStyleCnt="8"/>
      <dgm:spPr/>
    </dgm:pt>
    <dgm:pt modelId="{8A087B54-CFFB-43C6-8F2D-3F7097507BD9}" type="pres">
      <dgm:prSet presAssocID="{8EBB4A30-EADF-404D-BAAF-63EA2E0A0CC7}" presName="imagNode" presStyleLbl="fgImgPlace1" presStyleIdx="5" presStyleCnt="8"/>
      <dgm:spPr>
        <a:xfrm>
          <a:off x="6670981" y="185524"/>
          <a:ext cx="1209787" cy="1359337"/>
        </a:xfrm>
        <a:prstGeom prst="ellipse">
          <a:avLst/>
        </a:prstGeom>
        <a:solidFill>
          <a:srgbClr val="5B9BD5">
            <a:tint val="50000"/>
            <a:hueOff val="-4806886"/>
            <a:satOff val="-16391"/>
            <a:lumOff val="-273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58352029-5315-4E19-9DAA-43BEE6091170}" type="pres">
      <dgm:prSet presAssocID="{785A5DBB-2CB4-4760-978D-B5816EC3395B}" presName="sibTrans" presStyleLbl="sibTrans2D1" presStyleIdx="0" presStyleCnt="0"/>
      <dgm:spPr/>
    </dgm:pt>
    <dgm:pt modelId="{99869232-4AF1-4124-AD3D-9D50EF65D0BE}" type="pres">
      <dgm:prSet presAssocID="{9931D54A-BD59-47D6-8E4C-4D3B2C59BB32}" presName="compNode" presStyleCnt="0"/>
      <dgm:spPr/>
    </dgm:pt>
    <dgm:pt modelId="{FC9D415B-922B-4645-826E-F9392E73671C}" type="pres">
      <dgm:prSet presAssocID="{9931D54A-BD59-47D6-8E4C-4D3B2C59BB32}" presName="bkgdShape" presStyleLbl="node1" presStyleIdx="6" presStyleCnt="8" custLinFactNeighborX="2288" custLinFactNeighborY="-1829"/>
      <dgm:spPr/>
    </dgm:pt>
    <dgm:pt modelId="{936CC415-5143-4ED2-9C18-1E2C23FF410F}" type="pres">
      <dgm:prSet presAssocID="{9931D54A-BD59-47D6-8E4C-4D3B2C59BB32}" presName="nodeTx" presStyleLbl="node1" presStyleIdx="6" presStyleCnt="8">
        <dgm:presLayoutVars>
          <dgm:bulletEnabled val="1"/>
        </dgm:presLayoutVars>
      </dgm:prSet>
      <dgm:spPr/>
    </dgm:pt>
    <dgm:pt modelId="{AACB4CB4-D5AE-4634-8180-DCA98F9EBFE2}" type="pres">
      <dgm:prSet presAssocID="{9931D54A-BD59-47D6-8E4C-4D3B2C59BB32}" presName="invisiNode" presStyleLbl="node1" presStyleIdx="6" presStyleCnt="8"/>
      <dgm:spPr/>
    </dgm:pt>
    <dgm:pt modelId="{62ABE37E-F5F2-4165-98D3-E4F4DC4005F3}" type="pres">
      <dgm:prSet presAssocID="{9931D54A-BD59-47D6-8E4C-4D3B2C59BB32}" presName="imagNode" presStyleLbl="fgImgPlace1" presStyleIdx="6" presStyleCnt="8"/>
      <dgm:spPr>
        <a:xfrm>
          <a:off x="7996600" y="185524"/>
          <a:ext cx="1209787" cy="1359337"/>
        </a:xfrm>
        <a:prstGeom prst="ellipse">
          <a:avLst/>
        </a:prstGeom>
        <a:solidFill>
          <a:srgbClr val="5B9BD5">
            <a:tint val="50000"/>
            <a:hueOff val="-5768264"/>
            <a:satOff val="-19669"/>
            <a:lumOff val="-32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700C13C-1E34-48BE-89A5-586B8A29930C}" type="pres">
      <dgm:prSet presAssocID="{1000F31C-ACE6-4796-AFF3-B8922D894A0A}" presName="sibTrans" presStyleLbl="sibTrans2D1" presStyleIdx="0" presStyleCnt="0"/>
      <dgm:spPr/>
    </dgm:pt>
    <dgm:pt modelId="{633C5FB8-B70B-44F9-A421-45B0CABEB0D0}" type="pres">
      <dgm:prSet presAssocID="{2207D436-09ED-4EBE-A1EC-115EA94B49EA}" presName="compNode" presStyleCnt="0"/>
      <dgm:spPr/>
    </dgm:pt>
    <dgm:pt modelId="{472C4543-7175-47E2-A7CA-4EDCE60E3217}" type="pres">
      <dgm:prSet presAssocID="{2207D436-09ED-4EBE-A1EC-115EA94B49EA}" presName="bkgdShape" presStyleLbl="node1" presStyleIdx="7" presStyleCnt="8" custLinFactNeighborX="2288" custLinFactNeighborY="-1829"/>
      <dgm:spPr/>
    </dgm:pt>
    <dgm:pt modelId="{056719A7-44C5-4D9C-B917-9A18A7EE7FB9}" type="pres">
      <dgm:prSet presAssocID="{2207D436-09ED-4EBE-A1EC-115EA94B49EA}" presName="nodeTx" presStyleLbl="node1" presStyleIdx="7" presStyleCnt="8">
        <dgm:presLayoutVars>
          <dgm:bulletEnabled val="1"/>
        </dgm:presLayoutVars>
      </dgm:prSet>
      <dgm:spPr/>
    </dgm:pt>
    <dgm:pt modelId="{E8BE1F5B-55CC-47AA-8600-2A3F9C12754C}" type="pres">
      <dgm:prSet presAssocID="{2207D436-09ED-4EBE-A1EC-115EA94B49EA}" presName="invisiNode" presStyleLbl="node1" presStyleIdx="7" presStyleCnt="8"/>
      <dgm:spPr/>
    </dgm:pt>
    <dgm:pt modelId="{66BE3922-FA5B-484A-80F0-7BC787C066F0}" type="pres">
      <dgm:prSet presAssocID="{2207D436-09ED-4EBE-A1EC-115EA94B49EA}" presName="imagNode" presStyleLbl="fgImgPlace1" presStyleIdx="7" presStyleCnt="8"/>
      <dgm:spPr>
        <a:xfrm>
          <a:off x="9322218" y="185524"/>
          <a:ext cx="1209787" cy="1359337"/>
        </a:xfrm>
        <a:prstGeom prst="ellipse">
          <a:avLst/>
        </a:prstGeom>
        <a:solidFill>
          <a:srgbClr val="5B9BD5">
            <a:tint val="50000"/>
            <a:hueOff val="-6729641"/>
            <a:satOff val="-22947"/>
            <a:lumOff val="-38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EFB5152A-98D0-4CC0-91AF-517B916916C1}" type="presOf" srcId="{3DEF0ABC-3F74-4231-A1E7-4DEC397A8278}" destId="{8FE9E234-C1A8-4029-9994-0503AD91F4AF}" srcOrd="0" destOrd="0" presId="urn:microsoft.com/office/officeart/2005/8/layout/hList7"/>
    <dgm:cxn modelId="{4038672E-2957-45D7-A418-6D50A3483E3D}" srcId="{B044CA81-E1E4-4F4D-942A-08E899077161}" destId="{8EBB4A30-EADF-404D-BAAF-63EA2E0A0CC7}" srcOrd="5" destOrd="0" parTransId="{38450BA8-DC64-41E2-93A2-0B7659AA6AD6}" sibTransId="{785A5DBB-2CB4-4760-978D-B5816EC3395B}"/>
    <dgm:cxn modelId="{13097632-F8A1-49A5-9F53-C451C37A9497}" type="presOf" srcId="{9931D54A-BD59-47D6-8E4C-4D3B2C59BB32}" destId="{936CC415-5143-4ED2-9C18-1E2C23FF410F}" srcOrd="1" destOrd="0" presId="urn:microsoft.com/office/officeart/2005/8/layout/hList7"/>
    <dgm:cxn modelId="{C06A553B-6F42-4FA7-BC63-E12C114AB313}" srcId="{B044CA81-E1E4-4F4D-942A-08E899077161}" destId="{8B3178B5-A6DD-44D0-B40B-2196F977226C}" srcOrd="1" destOrd="0" parTransId="{8F52BDBF-0E29-402B-803B-A019043462DE}" sibTransId="{BD4F35CB-A67B-4958-936C-5ACC6ED01E83}"/>
    <dgm:cxn modelId="{7049DB5E-3540-4D50-A8B7-E1397C14AA51}" type="presOf" srcId="{19C33636-5717-4D43-A9B7-E16464B545FB}" destId="{95433460-CD58-4635-AD50-866018F021EA}" srcOrd="1" destOrd="0" presId="urn:microsoft.com/office/officeart/2005/8/layout/hList7"/>
    <dgm:cxn modelId="{B2EB1968-0BB6-4CED-A346-4DA471AB4E9D}" type="presOf" srcId="{8B3178B5-A6DD-44D0-B40B-2196F977226C}" destId="{7EAA9185-FE50-45E2-BE6B-50E2B395D74A}" srcOrd="1" destOrd="0" presId="urn:microsoft.com/office/officeart/2005/8/layout/hList7"/>
    <dgm:cxn modelId="{7192C870-3577-4AA8-BE00-BF44881FB7C4}" type="presOf" srcId="{B044CA81-E1E4-4F4D-942A-08E899077161}" destId="{799E1C6B-7646-4422-ADC6-406F7E7FA5AF}" srcOrd="0" destOrd="0" presId="urn:microsoft.com/office/officeart/2005/8/layout/hList7"/>
    <dgm:cxn modelId="{4BED9E73-DD3C-421E-9C60-401E526207F7}" type="presOf" srcId="{BD4F35CB-A67B-4958-936C-5ACC6ED01E83}" destId="{80F5EAB1-2E36-42DD-948D-46F5612C2428}" srcOrd="0" destOrd="0" presId="urn:microsoft.com/office/officeart/2005/8/layout/hList7"/>
    <dgm:cxn modelId="{D351FF77-6E85-4D4A-A3D7-F344D555BAFE}" type="presOf" srcId="{3DEF0ABC-3F74-4231-A1E7-4DEC397A8278}" destId="{51570266-7F7B-42EB-B47A-011E9ADF9C0E}" srcOrd="1" destOrd="0" presId="urn:microsoft.com/office/officeart/2005/8/layout/hList7"/>
    <dgm:cxn modelId="{92773B87-0DF7-45B9-A157-3482E115498F}" type="presOf" srcId="{C257CAD1-70BA-4D28-97DD-F37C16750221}" destId="{70DFEF63-6701-4D4E-9080-899F85FD0C90}" srcOrd="1" destOrd="0" presId="urn:microsoft.com/office/officeart/2005/8/layout/hList7"/>
    <dgm:cxn modelId="{42E7FC87-EFB6-45B3-AABC-4BB25EE30FDA}" type="presOf" srcId="{2207D436-09ED-4EBE-A1EC-115EA94B49EA}" destId="{056719A7-44C5-4D9C-B917-9A18A7EE7FB9}" srcOrd="1" destOrd="0" presId="urn:microsoft.com/office/officeart/2005/8/layout/hList7"/>
    <dgm:cxn modelId="{B8550B8A-35B8-440E-9226-A5CE05930FFB}" type="presOf" srcId="{2207D436-09ED-4EBE-A1EC-115EA94B49EA}" destId="{472C4543-7175-47E2-A7CA-4EDCE60E3217}" srcOrd="0" destOrd="0" presId="urn:microsoft.com/office/officeart/2005/8/layout/hList7"/>
    <dgm:cxn modelId="{9D588093-B939-4A92-ACCE-9E821805A2F6}" srcId="{B044CA81-E1E4-4F4D-942A-08E899077161}" destId="{9931D54A-BD59-47D6-8E4C-4D3B2C59BB32}" srcOrd="6" destOrd="0" parTransId="{6E2A3778-3EDE-479B-8F2C-E064C08D7113}" sibTransId="{1000F31C-ACE6-4796-AFF3-B8922D894A0A}"/>
    <dgm:cxn modelId="{F8E2F495-8B1D-4EA0-AEC5-C9480BF036D4}" type="presOf" srcId="{8EBB4A30-EADF-404D-BAAF-63EA2E0A0CC7}" destId="{27579715-9D61-488C-87C5-C9D882D204CD}" srcOrd="0" destOrd="0" presId="urn:microsoft.com/office/officeart/2005/8/layout/hList7"/>
    <dgm:cxn modelId="{F6716F97-E508-4421-9F6E-13D2F2E0BFE2}" srcId="{B044CA81-E1E4-4F4D-942A-08E899077161}" destId="{EC425B92-B986-4CE9-AA04-C5271BEA7454}" srcOrd="4" destOrd="0" parTransId="{28306F67-1346-4CE3-8327-C6BDC40877F5}" sibTransId="{1EB2FD71-F17C-4995-B82C-909F4C30673B}"/>
    <dgm:cxn modelId="{2D700B99-8CDB-4065-85C0-B0EBAB3D741D}" type="presOf" srcId="{19C33636-5717-4D43-A9B7-E16464B545FB}" destId="{DCA5893B-6C43-4780-91BC-BAD574577087}" srcOrd="0" destOrd="0" presId="urn:microsoft.com/office/officeart/2005/8/layout/hList7"/>
    <dgm:cxn modelId="{A4FE789C-680A-4C07-AB86-6D5A0C60C00A}" srcId="{B044CA81-E1E4-4F4D-942A-08E899077161}" destId="{2207D436-09ED-4EBE-A1EC-115EA94B49EA}" srcOrd="7" destOrd="0" parTransId="{DE7B01D2-F25A-41BA-9F0D-34BDBA338924}" sibTransId="{47E29FBC-B371-4624-B4D8-3F7E1CBA5D07}"/>
    <dgm:cxn modelId="{E252F69F-CF48-46DD-B87E-8C9DA7560B90}" type="presOf" srcId="{E3251394-4B4C-4723-A491-86E09EE23ED8}" destId="{9FCBF7F6-8F56-4507-8CBA-72674C130867}" srcOrd="0" destOrd="0" presId="urn:microsoft.com/office/officeart/2005/8/layout/hList7"/>
    <dgm:cxn modelId="{85A3DCA2-0F14-48A0-8359-1A88EAC454B7}" type="presOf" srcId="{1135BCE2-BDBC-468F-90F8-376479D48CBE}" destId="{B606075E-81B7-4158-BD79-E8E96D198778}" srcOrd="0" destOrd="0" presId="urn:microsoft.com/office/officeart/2005/8/layout/hList7"/>
    <dgm:cxn modelId="{AC961EAC-EE03-4398-B18F-6922272613FE}" srcId="{B044CA81-E1E4-4F4D-942A-08E899077161}" destId="{19C33636-5717-4D43-A9B7-E16464B545FB}" srcOrd="2" destOrd="0" parTransId="{E3EC0EF8-DAEB-4829-A09A-F017EEAD5A91}" sibTransId="{8DA36FA3-2F4A-4D9B-8762-97068F4996D2}"/>
    <dgm:cxn modelId="{149A07AE-FC38-4CA7-873E-4ABF7331C2D7}" srcId="{B044CA81-E1E4-4F4D-942A-08E899077161}" destId="{3DEF0ABC-3F74-4231-A1E7-4DEC397A8278}" srcOrd="3" destOrd="0" parTransId="{3D92076B-6489-45B7-B397-2DCD7F44F715}" sibTransId="{1135BCE2-BDBC-468F-90F8-376479D48CBE}"/>
    <dgm:cxn modelId="{8C18E7B2-6145-443A-8AFA-E5E6495058D2}" type="presOf" srcId="{1000F31C-ACE6-4796-AFF3-B8922D894A0A}" destId="{6700C13C-1E34-48BE-89A5-586B8A29930C}" srcOrd="0" destOrd="0" presId="urn:microsoft.com/office/officeart/2005/8/layout/hList7"/>
    <dgm:cxn modelId="{5DBEC9C5-7E1F-4CC5-AF37-E00DD5974E3A}" type="presOf" srcId="{9931D54A-BD59-47D6-8E4C-4D3B2C59BB32}" destId="{FC9D415B-922B-4645-826E-F9392E73671C}" srcOrd="0" destOrd="0" presId="urn:microsoft.com/office/officeart/2005/8/layout/hList7"/>
    <dgm:cxn modelId="{387F0AC8-0B2F-4CC4-9E51-D88F90EC3F93}" type="presOf" srcId="{EC425B92-B986-4CE9-AA04-C5271BEA7454}" destId="{3DF2B313-824F-40A7-88F0-51CEC90FC9DE}" srcOrd="0" destOrd="0" presId="urn:microsoft.com/office/officeart/2005/8/layout/hList7"/>
    <dgm:cxn modelId="{80D0A7CF-B88A-4401-9CF6-17329C7DED02}" type="presOf" srcId="{8B3178B5-A6DD-44D0-B40B-2196F977226C}" destId="{494871C2-3F9C-41B7-8B2B-39FF7F894A50}" srcOrd="0" destOrd="0" presId="urn:microsoft.com/office/officeart/2005/8/layout/hList7"/>
    <dgm:cxn modelId="{05D3F6CF-0624-4346-BF86-6DC9CE4AF381}" type="presOf" srcId="{785A5DBB-2CB4-4760-978D-B5816EC3395B}" destId="{58352029-5315-4E19-9DAA-43BEE6091170}" srcOrd="0" destOrd="0" presId="urn:microsoft.com/office/officeart/2005/8/layout/hList7"/>
    <dgm:cxn modelId="{FABA39D3-10AF-4497-9D8D-AB0282580440}" type="presOf" srcId="{8DA36FA3-2F4A-4D9B-8762-97068F4996D2}" destId="{6DC3C46F-94D0-4790-A137-E3DF9CE673DA}" srcOrd="0" destOrd="0" presId="urn:microsoft.com/office/officeart/2005/8/layout/hList7"/>
    <dgm:cxn modelId="{BCEBECEB-035D-49B3-9B0C-19298E92D443}" type="presOf" srcId="{EC425B92-B986-4CE9-AA04-C5271BEA7454}" destId="{8DE1FFD5-7CD9-4F2F-BDF8-5AEF4DC38EE2}" srcOrd="1" destOrd="0" presId="urn:microsoft.com/office/officeart/2005/8/layout/hList7"/>
    <dgm:cxn modelId="{DF4AE0ED-163D-43C2-AB3F-F47A575E6243}" type="presOf" srcId="{C257CAD1-70BA-4D28-97DD-F37C16750221}" destId="{146AE780-7FB2-46CE-9DAD-8AFEAD4D298A}" srcOrd="0" destOrd="0" presId="urn:microsoft.com/office/officeart/2005/8/layout/hList7"/>
    <dgm:cxn modelId="{A67956F0-B69C-4041-A3AF-FF9ACDAD1450}" type="presOf" srcId="{1EB2FD71-F17C-4995-B82C-909F4C30673B}" destId="{13600D5A-BAF0-4506-BCFD-F08DC4E3F21E}" srcOrd="0" destOrd="0" presId="urn:microsoft.com/office/officeart/2005/8/layout/hList7"/>
    <dgm:cxn modelId="{5832A4F1-7135-4703-BCA9-DD13C2AA33DC}" srcId="{B044CA81-E1E4-4F4D-942A-08E899077161}" destId="{C257CAD1-70BA-4D28-97DD-F37C16750221}" srcOrd="0" destOrd="0" parTransId="{17E6E34E-8D3F-4059-8112-C722BCD6501A}" sibTransId="{E3251394-4B4C-4723-A491-86E09EE23ED8}"/>
    <dgm:cxn modelId="{C23C24F3-7C2C-40BF-9A92-A3683B1917C8}" type="presOf" srcId="{8EBB4A30-EADF-404D-BAAF-63EA2E0A0CC7}" destId="{24D41730-5658-421B-B1FC-F78D38D3384E}" srcOrd="1" destOrd="0" presId="urn:microsoft.com/office/officeart/2005/8/layout/hList7"/>
    <dgm:cxn modelId="{9CF3A4CF-558C-45B1-957E-B58EEB3F17D4}" type="presParOf" srcId="{799E1C6B-7646-4422-ADC6-406F7E7FA5AF}" destId="{63AB5584-B744-4266-88F0-16A289EB0DC1}" srcOrd="0" destOrd="0" presId="urn:microsoft.com/office/officeart/2005/8/layout/hList7"/>
    <dgm:cxn modelId="{45285EB6-FDCD-4C57-87A0-1222373D38CA}" type="presParOf" srcId="{799E1C6B-7646-4422-ADC6-406F7E7FA5AF}" destId="{2EDA6636-440A-4186-9320-9BBE60D09D52}" srcOrd="1" destOrd="0" presId="urn:microsoft.com/office/officeart/2005/8/layout/hList7"/>
    <dgm:cxn modelId="{10697447-E0D6-4C88-B0EC-85356A7294AE}" type="presParOf" srcId="{2EDA6636-440A-4186-9320-9BBE60D09D52}" destId="{B882B534-D533-4F4E-9E53-B5CDC420AC06}" srcOrd="0" destOrd="0" presId="urn:microsoft.com/office/officeart/2005/8/layout/hList7"/>
    <dgm:cxn modelId="{4E588C03-9482-4E73-A8E8-94AF18DA9B5B}" type="presParOf" srcId="{B882B534-D533-4F4E-9E53-B5CDC420AC06}" destId="{146AE780-7FB2-46CE-9DAD-8AFEAD4D298A}" srcOrd="0" destOrd="0" presId="urn:microsoft.com/office/officeart/2005/8/layout/hList7"/>
    <dgm:cxn modelId="{69C8CA21-FA61-4346-814E-4DA2900B987D}" type="presParOf" srcId="{B882B534-D533-4F4E-9E53-B5CDC420AC06}" destId="{70DFEF63-6701-4D4E-9080-899F85FD0C90}" srcOrd="1" destOrd="0" presId="urn:microsoft.com/office/officeart/2005/8/layout/hList7"/>
    <dgm:cxn modelId="{880911B0-2850-451B-A9FF-6F1EC1A79309}" type="presParOf" srcId="{B882B534-D533-4F4E-9E53-B5CDC420AC06}" destId="{87028BDE-7E73-4762-9DB8-542DBC1C8E4F}" srcOrd="2" destOrd="0" presId="urn:microsoft.com/office/officeart/2005/8/layout/hList7"/>
    <dgm:cxn modelId="{94B1C40A-B0A0-46C5-A753-23F4EC89E5BD}" type="presParOf" srcId="{B882B534-D533-4F4E-9E53-B5CDC420AC06}" destId="{38A84B62-3E54-41BA-8D22-3C328FBB784E}" srcOrd="3" destOrd="0" presId="urn:microsoft.com/office/officeart/2005/8/layout/hList7"/>
    <dgm:cxn modelId="{9E339587-0246-4251-9649-6C4960FB1A67}" type="presParOf" srcId="{2EDA6636-440A-4186-9320-9BBE60D09D52}" destId="{9FCBF7F6-8F56-4507-8CBA-72674C130867}" srcOrd="1" destOrd="0" presId="urn:microsoft.com/office/officeart/2005/8/layout/hList7"/>
    <dgm:cxn modelId="{760E4D2F-1F07-448B-901A-BC6FCDDA072A}" type="presParOf" srcId="{2EDA6636-440A-4186-9320-9BBE60D09D52}" destId="{E7F8BA38-38DE-46B3-BD50-0129395741D5}" srcOrd="2" destOrd="0" presId="urn:microsoft.com/office/officeart/2005/8/layout/hList7"/>
    <dgm:cxn modelId="{FCDB62F9-7AC4-4049-9FE1-FC779825653A}" type="presParOf" srcId="{E7F8BA38-38DE-46B3-BD50-0129395741D5}" destId="{494871C2-3F9C-41B7-8B2B-39FF7F894A50}" srcOrd="0" destOrd="0" presId="urn:microsoft.com/office/officeart/2005/8/layout/hList7"/>
    <dgm:cxn modelId="{169A6B54-EAB9-4E46-A707-53FB37C38E8E}" type="presParOf" srcId="{E7F8BA38-38DE-46B3-BD50-0129395741D5}" destId="{7EAA9185-FE50-45E2-BE6B-50E2B395D74A}" srcOrd="1" destOrd="0" presId="urn:microsoft.com/office/officeart/2005/8/layout/hList7"/>
    <dgm:cxn modelId="{D42F9E1D-857C-4C70-81F7-09F1617A0111}" type="presParOf" srcId="{E7F8BA38-38DE-46B3-BD50-0129395741D5}" destId="{AF650B64-0E00-4A39-BFFA-4B3656A6FA41}" srcOrd="2" destOrd="0" presId="urn:microsoft.com/office/officeart/2005/8/layout/hList7"/>
    <dgm:cxn modelId="{AEC70ECC-A2D8-43B7-A615-D43309586A39}" type="presParOf" srcId="{E7F8BA38-38DE-46B3-BD50-0129395741D5}" destId="{D9C0672D-7E75-43F4-87E2-9C00BCD4768C}" srcOrd="3" destOrd="0" presId="urn:microsoft.com/office/officeart/2005/8/layout/hList7"/>
    <dgm:cxn modelId="{9772994C-1708-4020-93AE-1E0A27C2A8A2}" type="presParOf" srcId="{2EDA6636-440A-4186-9320-9BBE60D09D52}" destId="{80F5EAB1-2E36-42DD-948D-46F5612C2428}" srcOrd="3" destOrd="0" presId="urn:microsoft.com/office/officeart/2005/8/layout/hList7"/>
    <dgm:cxn modelId="{62DE521B-A5B2-4B7A-9369-63306CC9A602}" type="presParOf" srcId="{2EDA6636-440A-4186-9320-9BBE60D09D52}" destId="{B92C0D53-FBA7-44AA-8E55-FFE30ED3537C}" srcOrd="4" destOrd="0" presId="urn:microsoft.com/office/officeart/2005/8/layout/hList7"/>
    <dgm:cxn modelId="{E6B29C38-2A1D-4573-AB27-0013251A3A8D}" type="presParOf" srcId="{B92C0D53-FBA7-44AA-8E55-FFE30ED3537C}" destId="{DCA5893B-6C43-4780-91BC-BAD574577087}" srcOrd="0" destOrd="0" presId="urn:microsoft.com/office/officeart/2005/8/layout/hList7"/>
    <dgm:cxn modelId="{F7C956E1-611D-4EDC-932F-72FEF2A4DECE}" type="presParOf" srcId="{B92C0D53-FBA7-44AA-8E55-FFE30ED3537C}" destId="{95433460-CD58-4635-AD50-866018F021EA}" srcOrd="1" destOrd="0" presId="urn:microsoft.com/office/officeart/2005/8/layout/hList7"/>
    <dgm:cxn modelId="{AEA9FD52-05BC-4B26-953B-57802B864E1D}" type="presParOf" srcId="{B92C0D53-FBA7-44AA-8E55-FFE30ED3537C}" destId="{A2F18251-A720-411E-8A6E-627BFEE1DDD2}" srcOrd="2" destOrd="0" presId="urn:microsoft.com/office/officeart/2005/8/layout/hList7"/>
    <dgm:cxn modelId="{D02B25FC-C07D-4405-A094-2C6895FE0F47}" type="presParOf" srcId="{B92C0D53-FBA7-44AA-8E55-FFE30ED3537C}" destId="{EEFDF050-49D5-4A0C-951A-9CFB518E4936}" srcOrd="3" destOrd="0" presId="urn:microsoft.com/office/officeart/2005/8/layout/hList7"/>
    <dgm:cxn modelId="{7B63BBF7-E59E-4933-9FAA-E16B511FAD72}" type="presParOf" srcId="{2EDA6636-440A-4186-9320-9BBE60D09D52}" destId="{6DC3C46F-94D0-4790-A137-E3DF9CE673DA}" srcOrd="5" destOrd="0" presId="urn:microsoft.com/office/officeart/2005/8/layout/hList7"/>
    <dgm:cxn modelId="{AFA3732C-442F-440E-AEDD-41B80F8961A1}" type="presParOf" srcId="{2EDA6636-440A-4186-9320-9BBE60D09D52}" destId="{084B3697-BBB0-4C3D-9317-4D5EA1EC5F8E}" srcOrd="6" destOrd="0" presId="urn:microsoft.com/office/officeart/2005/8/layout/hList7"/>
    <dgm:cxn modelId="{C44B0F17-A5FD-47CC-8EA4-480E1D0C4A14}" type="presParOf" srcId="{084B3697-BBB0-4C3D-9317-4D5EA1EC5F8E}" destId="{8FE9E234-C1A8-4029-9994-0503AD91F4AF}" srcOrd="0" destOrd="0" presId="urn:microsoft.com/office/officeart/2005/8/layout/hList7"/>
    <dgm:cxn modelId="{ADE1AF3B-CC61-45C6-8A5B-91772DDBA2C4}" type="presParOf" srcId="{084B3697-BBB0-4C3D-9317-4D5EA1EC5F8E}" destId="{51570266-7F7B-42EB-B47A-011E9ADF9C0E}" srcOrd="1" destOrd="0" presId="urn:microsoft.com/office/officeart/2005/8/layout/hList7"/>
    <dgm:cxn modelId="{4979DDF6-62CC-4657-B583-0CE94611A234}" type="presParOf" srcId="{084B3697-BBB0-4C3D-9317-4D5EA1EC5F8E}" destId="{9611EAD2-70B6-4EA4-8C4B-84771EAF88A3}" srcOrd="2" destOrd="0" presId="urn:microsoft.com/office/officeart/2005/8/layout/hList7"/>
    <dgm:cxn modelId="{96353B6E-17B4-4394-9DC9-63D7BD0FA4D7}" type="presParOf" srcId="{084B3697-BBB0-4C3D-9317-4D5EA1EC5F8E}" destId="{0FE1CB81-BA07-44AC-A027-EA34BCB2EB54}" srcOrd="3" destOrd="0" presId="urn:microsoft.com/office/officeart/2005/8/layout/hList7"/>
    <dgm:cxn modelId="{E99C3BE6-B30F-490E-B524-F469E16865E8}" type="presParOf" srcId="{2EDA6636-440A-4186-9320-9BBE60D09D52}" destId="{B606075E-81B7-4158-BD79-E8E96D198778}" srcOrd="7" destOrd="0" presId="urn:microsoft.com/office/officeart/2005/8/layout/hList7"/>
    <dgm:cxn modelId="{22389BBC-A0C8-4530-B600-F463F8A8158B}" type="presParOf" srcId="{2EDA6636-440A-4186-9320-9BBE60D09D52}" destId="{DD49016E-6E2B-4DB5-8A11-21CCC6C9A903}" srcOrd="8" destOrd="0" presId="urn:microsoft.com/office/officeart/2005/8/layout/hList7"/>
    <dgm:cxn modelId="{397CB18B-D274-4C82-B0E3-3FCA9F7BA89E}" type="presParOf" srcId="{DD49016E-6E2B-4DB5-8A11-21CCC6C9A903}" destId="{3DF2B313-824F-40A7-88F0-51CEC90FC9DE}" srcOrd="0" destOrd="0" presId="urn:microsoft.com/office/officeart/2005/8/layout/hList7"/>
    <dgm:cxn modelId="{99E77C16-E9FC-4DF7-8439-878A3AFD850B}" type="presParOf" srcId="{DD49016E-6E2B-4DB5-8A11-21CCC6C9A903}" destId="{8DE1FFD5-7CD9-4F2F-BDF8-5AEF4DC38EE2}" srcOrd="1" destOrd="0" presId="urn:microsoft.com/office/officeart/2005/8/layout/hList7"/>
    <dgm:cxn modelId="{E2E0F1F8-F7A1-44DD-AB0F-65D319C4510D}" type="presParOf" srcId="{DD49016E-6E2B-4DB5-8A11-21CCC6C9A903}" destId="{17818B0F-3207-4753-B355-B597B49C9B6F}" srcOrd="2" destOrd="0" presId="urn:microsoft.com/office/officeart/2005/8/layout/hList7"/>
    <dgm:cxn modelId="{7A565C59-13E7-4CE4-87B4-14D7EDB6DA70}" type="presParOf" srcId="{DD49016E-6E2B-4DB5-8A11-21CCC6C9A903}" destId="{B2B0180A-60D8-4DD2-8229-467FC8B94A0D}" srcOrd="3" destOrd="0" presId="urn:microsoft.com/office/officeart/2005/8/layout/hList7"/>
    <dgm:cxn modelId="{D4EB0EB0-9576-40AC-890C-682EF3BA5EA0}" type="presParOf" srcId="{2EDA6636-440A-4186-9320-9BBE60D09D52}" destId="{13600D5A-BAF0-4506-BCFD-F08DC4E3F21E}" srcOrd="9" destOrd="0" presId="urn:microsoft.com/office/officeart/2005/8/layout/hList7"/>
    <dgm:cxn modelId="{611C26C7-49F8-4A29-9696-0659089A906B}" type="presParOf" srcId="{2EDA6636-440A-4186-9320-9BBE60D09D52}" destId="{9E0BF7D8-E206-43C3-B80B-E29A09F16561}" srcOrd="10" destOrd="0" presId="urn:microsoft.com/office/officeart/2005/8/layout/hList7"/>
    <dgm:cxn modelId="{417DBBF5-166E-43E0-BC42-A47D5C43FD03}" type="presParOf" srcId="{9E0BF7D8-E206-43C3-B80B-E29A09F16561}" destId="{27579715-9D61-488C-87C5-C9D882D204CD}" srcOrd="0" destOrd="0" presId="urn:microsoft.com/office/officeart/2005/8/layout/hList7"/>
    <dgm:cxn modelId="{DBED3ED4-8869-42DD-94D8-513A875A8A09}" type="presParOf" srcId="{9E0BF7D8-E206-43C3-B80B-E29A09F16561}" destId="{24D41730-5658-421B-B1FC-F78D38D3384E}" srcOrd="1" destOrd="0" presId="urn:microsoft.com/office/officeart/2005/8/layout/hList7"/>
    <dgm:cxn modelId="{319876B3-6524-4C82-9D63-4FD9F045EA30}" type="presParOf" srcId="{9E0BF7D8-E206-43C3-B80B-E29A09F16561}" destId="{2AE6576B-75CB-42B5-975B-2CF054514518}" srcOrd="2" destOrd="0" presId="urn:microsoft.com/office/officeart/2005/8/layout/hList7"/>
    <dgm:cxn modelId="{F8B422BF-DB69-4186-A26E-0AA00DCFE860}" type="presParOf" srcId="{9E0BF7D8-E206-43C3-B80B-E29A09F16561}" destId="{8A087B54-CFFB-43C6-8F2D-3F7097507BD9}" srcOrd="3" destOrd="0" presId="urn:microsoft.com/office/officeart/2005/8/layout/hList7"/>
    <dgm:cxn modelId="{C46E0EE2-4C63-4FE3-885C-2C46E96B954A}" type="presParOf" srcId="{2EDA6636-440A-4186-9320-9BBE60D09D52}" destId="{58352029-5315-4E19-9DAA-43BEE6091170}" srcOrd="11" destOrd="0" presId="urn:microsoft.com/office/officeart/2005/8/layout/hList7"/>
    <dgm:cxn modelId="{03939150-70D7-4188-A7DE-D7D1BD74A179}" type="presParOf" srcId="{2EDA6636-440A-4186-9320-9BBE60D09D52}" destId="{99869232-4AF1-4124-AD3D-9D50EF65D0BE}" srcOrd="12" destOrd="0" presId="urn:microsoft.com/office/officeart/2005/8/layout/hList7"/>
    <dgm:cxn modelId="{2E339055-E045-4C75-B6FC-BEC6347D4004}" type="presParOf" srcId="{99869232-4AF1-4124-AD3D-9D50EF65D0BE}" destId="{FC9D415B-922B-4645-826E-F9392E73671C}" srcOrd="0" destOrd="0" presId="urn:microsoft.com/office/officeart/2005/8/layout/hList7"/>
    <dgm:cxn modelId="{C60705DD-CE5B-44F0-BAB8-AB506A789019}" type="presParOf" srcId="{99869232-4AF1-4124-AD3D-9D50EF65D0BE}" destId="{936CC415-5143-4ED2-9C18-1E2C23FF410F}" srcOrd="1" destOrd="0" presId="urn:microsoft.com/office/officeart/2005/8/layout/hList7"/>
    <dgm:cxn modelId="{644C013F-9546-4753-9F3D-56B5860363C8}" type="presParOf" srcId="{99869232-4AF1-4124-AD3D-9D50EF65D0BE}" destId="{AACB4CB4-D5AE-4634-8180-DCA98F9EBFE2}" srcOrd="2" destOrd="0" presId="urn:microsoft.com/office/officeart/2005/8/layout/hList7"/>
    <dgm:cxn modelId="{3733A3C3-C8E6-489B-9BB2-C923E3D31079}" type="presParOf" srcId="{99869232-4AF1-4124-AD3D-9D50EF65D0BE}" destId="{62ABE37E-F5F2-4165-98D3-E4F4DC4005F3}" srcOrd="3" destOrd="0" presId="urn:microsoft.com/office/officeart/2005/8/layout/hList7"/>
    <dgm:cxn modelId="{DD40C53E-7A14-4F80-A258-50A2BB3CAB2C}" type="presParOf" srcId="{2EDA6636-440A-4186-9320-9BBE60D09D52}" destId="{6700C13C-1E34-48BE-89A5-586B8A29930C}" srcOrd="13" destOrd="0" presId="urn:microsoft.com/office/officeart/2005/8/layout/hList7"/>
    <dgm:cxn modelId="{319485EB-4769-4446-B030-37CA237B5DAD}" type="presParOf" srcId="{2EDA6636-440A-4186-9320-9BBE60D09D52}" destId="{633C5FB8-B70B-44F9-A421-45B0CABEB0D0}" srcOrd="14" destOrd="0" presId="urn:microsoft.com/office/officeart/2005/8/layout/hList7"/>
    <dgm:cxn modelId="{BF1EB54A-89F1-4624-BA7B-95000F306309}" type="presParOf" srcId="{633C5FB8-B70B-44F9-A421-45B0CABEB0D0}" destId="{472C4543-7175-47E2-A7CA-4EDCE60E3217}" srcOrd="0" destOrd="0" presId="urn:microsoft.com/office/officeart/2005/8/layout/hList7"/>
    <dgm:cxn modelId="{6359A3C2-BED6-44D5-8354-377FABA6EFA0}" type="presParOf" srcId="{633C5FB8-B70B-44F9-A421-45B0CABEB0D0}" destId="{056719A7-44C5-4D9C-B917-9A18A7EE7FB9}" srcOrd="1" destOrd="0" presId="urn:microsoft.com/office/officeart/2005/8/layout/hList7"/>
    <dgm:cxn modelId="{9EFE287B-92B0-4025-8CD3-7FBAC4EF9EEE}" type="presParOf" srcId="{633C5FB8-B70B-44F9-A421-45B0CABEB0D0}" destId="{E8BE1F5B-55CC-47AA-8600-2A3F9C12754C}" srcOrd="2" destOrd="0" presId="urn:microsoft.com/office/officeart/2005/8/layout/hList7"/>
    <dgm:cxn modelId="{8EE2898E-86FC-4AF1-B23F-C31E55E8E6F0}" type="presParOf" srcId="{633C5FB8-B70B-44F9-A421-45B0CABEB0D0}" destId="{66BE3922-FA5B-484A-80F0-7BC787C066F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3" csCatId="colorful" phldr="1"/>
      <dgm:spPr/>
    </dgm:pt>
    <dgm:pt modelId="{C257CAD1-70BA-4D28-97DD-F37C16750221}">
      <dgm:prSet phldrT="[Tekst]" custT="1"/>
      <dgm:spPr/>
      <dgm:t>
        <a:bodyPr/>
        <a:lstStyle/>
        <a:p>
          <a:r>
            <a:rPr lang="nb-NO" sz="1000" dirty="0"/>
            <a:t>Grunn-opplæring</a:t>
          </a:r>
        </a:p>
        <a:p>
          <a:r>
            <a:rPr lang="nb-NO" sz="1000" dirty="0"/>
            <a:t>= grunnskole, </a:t>
          </a:r>
          <a:r>
            <a:rPr lang="nb-NO" sz="1000" dirty="0" err="1"/>
            <a:t>sfo</a:t>
          </a:r>
          <a:r>
            <a:rPr lang="nb-NO" sz="1000" dirty="0"/>
            <a:t>, videregående skole</a:t>
          </a:r>
        </a:p>
      </dgm:t>
    </dgm:pt>
    <dgm:pt modelId="{17E6E34E-8D3F-4059-8112-C722BCD6501A}" type="parTrans" cxnId="{5832A4F1-7135-4703-BCA9-DD13C2AA33DC}">
      <dgm:prSet/>
      <dgm:spPr/>
      <dgm:t>
        <a:bodyPr/>
        <a:lstStyle/>
        <a:p>
          <a:endParaRPr lang="nb-NO"/>
        </a:p>
      </dgm:t>
    </dgm:pt>
    <dgm:pt modelId="{E3251394-4B4C-4723-A491-86E09EE23ED8}" type="sibTrans" cxnId="{5832A4F1-7135-4703-BCA9-DD13C2AA33DC}">
      <dgm:prSet/>
      <dgm:spPr/>
      <dgm:t>
        <a:bodyPr/>
        <a:lstStyle/>
        <a:p>
          <a:endParaRPr lang="nb-NO"/>
        </a:p>
      </dgm:t>
    </dgm:pt>
    <dgm:pt modelId="{2B44EE90-C950-4867-BF82-CF8A7401D328}">
      <dgm:prSet phldrT="[Tekst]" custT="1"/>
      <dgm:spPr/>
      <dgm:t>
        <a:bodyPr/>
        <a:lstStyle/>
        <a:p>
          <a:r>
            <a:rPr lang="nb-NO" sz="1000" dirty="0" err="1"/>
            <a:t>Flyktninge</a:t>
          </a:r>
          <a:r>
            <a:rPr lang="nb-NO" sz="1000" dirty="0"/>
            <a:t>-etat</a:t>
          </a:r>
        </a:p>
      </dgm:t>
    </dgm:pt>
    <dgm:pt modelId="{D1F45621-47FC-4F53-A087-8E8A3A37FFC8}" type="parTrans" cxnId="{DE954C38-1D09-4A52-8849-087B04669C89}">
      <dgm:prSet/>
      <dgm:spPr/>
      <dgm:t>
        <a:bodyPr/>
        <a:lstStyle/>
        <a:p>
          <a:endParaRPr lang="nb-NO"/>
        </a:p>
      </dgm:t>
    </dgm:pt>
    <dgm:pt modelId="{3E482ADE-B144-4C46-9BB3-870A578A69A2}" type="sibTrans" cxnId="{DE954C38-1D09-4A52-8849-087B04669C89}">
      <dgm:prSet/>
      <dgm:spPr/>
      <dgm:t>
        <a:bodyPr/>
        <a:lstStyle/>
        <a:p>
          <a:endParaRPr lang="nb-NO"/>
        </a:p>
      </dgm:t>
    </dgm:pt>
    <dgm:pt modelId="{B7340086-3D0E-4C51-A411-672F3E771EB5}">
      <dgm:prSet phldrT="[Tekst]"/>
      <dgm:spPr/>
      <dgm:t>
        <a:bodyPr/>
        <a:lstStyle/>
        <a:p>
          <a:r>
            <a:rPr lang="nb-NO" dirty="0"/>
            <a:t>Festivaler</a:t>
          </a:r>
        </a:p>
        <a:p>
          <a:r>
            <a:rPr lang="nb-NO" dirty="0"/>
            <a:t>Næringsliv</a:t>
          </a:r>
        </a:p>
        <a:p>
          <a:r>
            <a:rPr lang="nb-NO" dirty="0"/>
            <a:t>Miljøetater</a:t>
          </a:r>
        </a:p>
        <a:p>
          <a:r>
            <a:rPr lang="nb-NO" dirty="0"/>
            <a:t>o.a.</a:t>
          </a:r>
        </a:p>
      </dgm:t>
    </dgm:pt>
    <dgm:pt modelId="{A950A918-3258-4F2D-A487-FAFD5ABEA16C}" type="sibTrans" cxnId="{9A541BCF-5DB0-450E-89C4-9E846A7CA204}">
      <dgm:prSet/>
      <dgm:spPr/>
      <dgm:t>
        <a:bodyPr/>
        <a:lstStyle/>
        <a:p>
          <a:endParaRPr lang="nb-NO"/>
        </a:p>
      </dgm:t>
    </dgm:pt>
    <dgm:pt modelId="{BEE94CC4-937D-44F4-BF3D-1F6BD307242D}" type="parTrans" cxnId="{9A541BCF-5DB0-450E-89C4-9E846A7CA204}">
      <dgm:prSet/>
      <dgm:spPr/>
      <dgm:t>
        <a:bodyPr/>
        <a:lstStyle/>
        <a:p>
          <a:endParaRPr lang="nb-NO"/>
        </a:p>
      </dgm:t>
    </dgm:pt>
    <dgm:pt modelId="{F147181B-3778-4968-A9FF-41F965B65C4E}">
      <dgm:prSet phldrT="[Tekst]"/>
      <dgm:spPr/>
      <dgm:t>
        <a:bodyPr/>
        <a:lstStyle/>
        <a:p>
          <a:r>
            <a:rPr lang="nb-NO" dirty="0"/>
            <a:t>Forskning</a:t>
          </a:r>
        </a:p>
        <a:p>
          <a:r>
            <a:rPr lang="nb-NO" dirty="0" err="1"/>
            <a:t>UHnettverk</a:t>
          </a:r>
          <a:endParaRPr lang="nb-NO" dirty="0"/>
        </a:p>
      </dgm:t>
    </dgm:pt>
    <dgm:pt modelId="{853E74C4-8968-46B9-9652-4F5908F91CB1}" type="sibTrans" cxnId="{EE4215C3-A12C-49FD-A82F-247987E85057}">
      <dgm:prSet/>
      <dgm:spPr/>
      <dgm:t>
        <a:bodyPr/>
        <a:lstStyle/>
        <a:p>
          <a:endParaRPr lang="nb-NO"/>
        </a:p>
      </dgm:t>
    </dgm:pt>
    <dgm:pt modelId="{2D8BD771-B9E3-425F-870E-21FAD2CE4DF9}" type="parTrans" cxnId="{EE4215C3-A12C-49FD-A82F-247987E85057}">
      <dgm:prSet/>
      <dgm:spPr/>
      <dgm:t>
        <a:bodyPr/>
        <a:lstStyle/>
        <a:p>
          <a:endParaRPr lang="nb-NO"/>
        </a:p>
      </dgm:t>
    </dgm:pt>
    <dgm:pt modelId="{82BD1889-D923-48E1-A2C3-905351582AA8}">
      <dgm:prSet phldrT="[Tekst]"/>
      <dgm:spPr/>
      <dgm:t>
        <a:bodyPr/>
        <a:lstStyle/>
        <a:p>
          <a:r>
            <a:rPr lang="nb-NO" dirty="0"/>
            <a:t>UKM</a:t>
          </a:r>
        </a:p>
      </dgm:t>
    </dgm:pt>
    <dgm:pt modelId="{1D98B535-2B82-46BF-A0B3-5FEFF627F3C2}" type="sibTrans" cxnId="{BB010ABF-7817-4ED8-A854-134B24DCF4E5}">
      <dgm:prSet/>
      <dgm:spPr/>
      <dgm:t>
        <a:bodyPr/>
        <a:lstStyle/>
        <a:p>
          <a:endParaRPr lang="nb-NO"/>
        </a:p>
      </dgm:t>
    </dgm:pt>
    <dgm:pt modelId="{89914981-99F1-46C8-BA4D-D52B2241C574}" type="parTrans" cxnId="{BB010ABF-7817-4ED8-A854-134B24DCF4E5}">
      <dgm:prSet/>
      <dgm:spPr/>
      <dgm:t>
        <a:bodyPr/>
        <a:lstStyle/>
        <a:p>
          <a:endParaRPr lang="nb-NO"/>
        </a:p>
      </dgm:t>
    </dgm:pt>
    <dgm:pt modelId="{3E11CCAA-6D0A-47C8-9E4B-B868BE50ACD0}">
      <dgm:prSet phldrT="[Tekst]" custT="1"/>
      <dgm:spPr/>
      <dgm:t>
        <a:bodyPr/>
        <a:lstStyle/>
        <a:p>
          <a:r>
            <a:rPr lang="nb-NO" sz="1000" dirty="0"/>
            <a:t>Barnehage</a:t>
          </a:r>
        </a:p>
      </dgm:t>
    </dgm:pt>
    <dgm:pt modelId="{5C1430F4-3131-4395-BE1F-1E83E28BC066}" type="parTrans" cxnId="{B9A158C6-CF7C-4C07-A8D6-125CF36AEF9D}">
      <dgm:prSet/>
      <dgm:spPr/>
      <dgm:t>
        <a:bodyPr/>
        <a:lstStyle/>
        <a:p>
          <a:endParaRPr lang="nb-NO"/>
        </a:p>
      </dgm:t>
    </dgm:pt>
    <dgm:pt modelId="{2D4FE3A2-5809-46DC-87CA-123A327FA40B}" type="sibTrans" cxnId="{B9A158C6-CF7C-4C07-A8D6-125CF36AEF9D}">
      <dgm:prSet/>
      <dgm:spPr/>
      <dgm:t>
        <a:bodyPr/>
        <a:lstStyle/>
        <a:p>
          <a:endParaRPr lang="nb-NO"/>
        </a:p>
      </dgm:t>
    </dgm:pt>
    <dgm:pt modelId="{19C33636-5717-4D43-A9B7-E16464B545FB}">
      <dgm:prSet phldrT="[Tekst]" custT="1"/>
      <dgm:spPr/>
      <dgm:t>
        <a:bodyPr/>
        <a:lstStyle/>
        <a:p>
          <a:r>
            <a:rPr lang="nb-NO" sz="1000" dirty="0"/>
            <a:t>Miljøer for fysisk og psykisk helse, eldreomsorg</a:t>
          </a:r>
        </a:p>
      </dgm:t>
    </dgm:pt>
    <dgm:pt modelId="{E3EC0EF8-DAEB-4829-A09A-F017EEAD5A91}" type="parTrans" cxnId="{AC961EAC-EE03-4398-B18F-6922272613FE}">
      <dgm:prSet/>
      <dgm:spPr/>
      <dgm:t>
        <a:bodyPr/>
        <a:lstStyle/>
        <a:p>
          <a:endParaRPr lang="nb-NO"/>
        </a:p>
      </dgm:t>
    </dgm:pt>
    <dgm:pt modelId="{8DA36FA3-2F4A-4D9B-8762-97068F4996D2}" type="sibTrans" cxnId="{AC961EAC-EE03-4398-B18F-6922272613FE}">
      <dgm:prSet/>
      <dgm:spPr/>
      <dgm:t>
        <a:bodyPr/>
        <a:lstStyle/>
        <a:p>
          <a:endParaRPr lang="nb-NO"/>
        </a:p>
      </dgm:t>
    </dgm:pt>
    <dgm:pt modelId="{BF8EDAE5-F54B-49FC-8C56-A007B90F91D2}">
      <dgm:prSet phldrT="[Tekst]" custT="1"/>
      <dgm:spPr/>
      <dgm:t>
        <a:bodyPr/>
        <a:lstStyle/>
        <a:p>
          <a:r>
            <a:rPr lang="nb-NO" sz="1000" dirty="0"/>
            <a:t>Bibliotek Kirke</a:t>
          </a:r>
        </a:p>
      </dgm:t>
    </dgm:pt>
    <dgm:pt modelId="{7656F2BC-828C-4D9C-9E38-967D514B57C5}" type="parTrans" cxnId="{D06C6884-842D-4717-B205-06DBFA085106}">
      <dgm:prSet/>
      <dgm:spPr/>
      <dgm:t>
        <a:bodyPr/>
        <a:lstStyle/>
        <a:p>
          <a:endParaRPr lang="nb-NO"/>
        </a:p>
      </dgm:t>
    </dgm:pt>
    <dgm:pt modelId="{0A5FFBDD-3E97-4218-B735-8E0C9F6D6727}" type="sibTrans" cxnId="{D06C6884-842D-4717-B205-06DBFA085106}">
      <dgm:prSet/>
      <dgm:spPr/>
      <dgm:t>
        <a:bodyPr/>
        <a:lstStyle/>
        <a:p>
          <a:endParaRPr lang="nb-NO"/>
        </a:p>
      </dgm:t>
    </dgm:pt>
    <dgm:pt modelId="{223A07DF-3C81-46E9-924E-D56C79845D1F}">
      <dgm:prSet phldrT="[Tekst]" custT="1"/>
      <dgm:spPr/>
      <dgm:t>
        <a:bodyPr/>
        <a:lstStyle/>
        <a:p>
          <a:r>
            <a:rPr lang="nb-NO" sz="1000" dirty="0"/>
            <a:t>Kultur-institusjoner, lag og foreninger</a:t>
          </a:r>
        </a:p>
      </dgm:t>
    </dgm:pt>
    <dgm:pt modelId="{A68F6E6F-45A8-4599-8741-DD268F977C92}" type="parTrans" cxnId="{3923B2BE-CD7F-4CB7-90BB-A7EC33AB3E46}">
      <dgm:prSet/>
      <dgm:spPr/>
      <dgm:t>
        <a:bodyPr/>
        <a:lstStyle/>
        <a:p>
          <a:endParaRPr lang="nb-NO"/>
        </a:p>
      </dgm:t>
    </dgm:pt>
    <dgm:pt modelId="{BC30FC7E-C4CA-403D-B992-E416154B513B}" type="sibTrans" cxnId="{3923B2BE-CD7F-4CB7-90BB-A7EC33AB3E46}">
      <dgm:prSet/>
      <dgm:spPr/>
      <dgm:t>
        <a:bodyPr/>
        <a:lstStyle/>
        <a:p>
          <a:endParaRPr lang="nb-NO"/>
        </a:p>
      </dgm:t>
    </dgm:pt>
    <dgm:pt modelId="{34E6D423-E36C-4029-9B3C-8B1D9D193800}">
      <dgm:prSet phldrT="[Tekst]"/>
      <dgm:spPr/>
      <dgm:t>
        <a:bodyPr/>
        <a:lstStyle/>
        <a:p>
          <a:r>
            <a:rPr lang="nb-NO" dirty="0"/>
            <a:t>Skolekorps </a:t>
          </a:r>
        </a:p>
      </dgm:t>
    </dgm:pt>
    <dgm:pt modelId="{52FEB41A-8319-43BA-839F-53A4D355B0DB}" type="parTrans" cxnId="{5BAC8F37-3906-4E7F-9AF3-7B9064BB599B}">
      <dgm:prSet/>
      <dgm:spPr/>
      <dgm:t>
        <a:bodyPr/>
        <a:lstStyle/>
        <a:p>
          <a:endParaRPr lang="nb-NO"/>
        </a:p>
      </dgm:t>
    </dgm:pt>
    <dgm:pt modelId="{D7B54660-B4C4-4ADD-9652-41A969D18DB4}" type="sibTrans" cxnId="{5BAC8F37-3906-4E7F-9AF3-7B9064BB599B}">
      <dgm:prSet/>
      <dgm:spPr/>
      <dgm:t>
        <a:bodyPr/>
        <a:lstStyle/>
        <a:p>
          <a:endParaRPr lang="nb-NO"/>
        </a:p>
      </dgm:t>
    </dgm:pt>
    <dgm:pt modelId="{0FA6B517-2253-444A-B74C-ADA9EAD28C5E}">
      <dgm:prSet phldrT="[Tekst]"/>
      <dgm:spPr/>
      <dgm:t>
        <a:bodyPr/>
        <a:lstStyle/>
        <a:p>
          <a:r>
            <a:rPr lang="nb-NO" dirty="0"/>
            <a:t>?</a:t>
          </a:r>
        </a:p>
      </dgm:t>
    </dgm:pt>
    <dgm:pt modelId="{90889422-5ED5-4A1D-BD70-5A99FCD853D7}" type="parTrans" cxnId="{6A9E082B-D378-444A-A1D6-467BD3EDC349}">
      <dgm:prSet/>
      <dgm:spPr/>
      <dgm:t>
        <a:bodyPr/>
        <a:lstStyle/>
        <a:p>
          <a:endParaRPr lang="nb-NO"/>
        </a:p>
      </dgm:t>
    </dgm:pt>
    <dgm:pt modelId="{C40E68E0-1B6A-43AB-80A6-18AF4DFA33D1}" type="sibTrans" cxnId="{6A9E082B-D378-444A-A1D6-467BD3EDC349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 custScaleX="107485" custScaleY="160582" custLinFactNeighborY="-13432"/>
      <dgm:spPr/>
    </dgm:pt>
    <dgm:pt modelId="{2EDA6636-440A-4186-9320-9BBE60D09D52}" type="pres">
      <dgm:prSet presAssocID="{B044CA81-E1E4-4F4D-942A-08E899077161}" presName="linComp" presStyleCnt="0"/>
      <dgm:spPr/>
    </dgm:pt>
    <dgm:pt modelId="{B882B534-D533-4F4E-9E53-B5CDC420AC06}" type="pres">
      <dgm:prSet presAssocID="{C257CAD1-70BA-4D28-97DD-F37C16750221}" presName="compNode" presStyleCnt="0"/>
      <dgm:spPr/>
    </dgm:pt>
    <dgm:pt modelId="{146AE780-7FB2-46CE-9DAD-8AFEAD4D298A}" type="pres">
      <dgm:prSet presAssocID="{C257CAD1-70BA-4D28-97DD-F37C16750221}" presName="bkgdShape" presStyleLbl="node1" presStyleIdx="0" presStyleCnt="11"/>
      <dgm:spPr/>
    </dgm:pt>
    <dgm:pt modelId="{70DFEF63-6701-4D4E-9080-899F85FD0C90}" type="pres">
      <dgm:prSet presAssocID="{C257CAD1-70BA-4D28-97DD-F37C16750221}" presName="nodeTx" presStyleLbl="node1" presStyleIdx="0" presStyleCnt="11">
        <dgm:presLayoutVars>
          <dgm:bulletEnabled val="1"/>
        </dgm:presLayoutVars>
      </dgm:prSet>
      <dgm:spPr/>
    </dgm:pt>
    <dgm:pt modelId="{87028BDE-7E73-4762-9DB8-542DBC1C8E4F}" type="pres">
      <dgm:prSet presAssocID="{C257CAD1-70BA-4D28-97DD-F37C16750221}" presName="invisiNode" presStyleLbl="node1" presStyleIdx="0" presStyleCnt="11"/>
      <dgm:spPr/>
    </dgm:pt>
    <dgm:pt modelId="{38A84B62-3E54-41BA-8D22-3C328FBB784E}" type="pres">
      <dgm:prSet presAssocID="{C257CAD1-70BA-4D28-97DD-F37C16750221}" presName="imagNode" presStyleLbl="fgImgPlace1" presStyleIdx="0" presStyleCnt="11" custLinFactNeighborX="3587" custLinFactNeighborY="-56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9FCBF7F6-8F56-4507-8CBA-72674C130867}" type="pres">
      <dgm:prSet presAssocID="{E3251394-4B4C-4723-A491-86E09EE23ED8}" presName="sibTrans" presStyleLbl="sibTrans2D1" presStyleIdx="0" presStyleCnt="0"/>
      <dgm:spPr/>
    </dgm:pt>
    <dgm:pt modelId="{C1FBE556-7B34-4499-86E8-C82DE294CF06}" type="pres">
      <dgm:prSet presAssocID="{3E11CCAA-6D0A-47C8-9E4B-B868BE50ACD0}" presName="compNode" presStyleCnt="0"/>
      <dgm:spPr/>
    </dgm:pt>
    <dgm:pt modelId="{2AB7D504-FBF1-4159-A48D-56B575EE2C03}" type="pres">
      <dgm:prSet presAssocID="{3E11CCAA-6D0A-47C8-9E4B-B868BE50ACD0}" presName="bkgdShape" presStyleLbl="node1" presStyleIdx="1" presStyleCnt="11"/>
      <dgm:spPr/>
    </dgm:pt>
    <dgm:pt modelId="{9D006997-47E6-4F37-B641-D52038DD27D7}" type="pres">
      <dgm:prSet presAssocID="{3E11CCAA-6D0A-47C8-9E4B-B868BE50ACD0}" presName="nodeTx" presStyleLbl="node1" presStyleIdx="1" presStyleCnt="11">
        <dgm:presLayoutVars>
          <dgm:bulletEnabled val="1"/>
        </dgm:presLayoutVars>
      </dgm:prSet>
      <dgm:spPr/>
    </dgm:pt>
    <dgm:pt modelId="{345A9927-4920-4C58-B8DA-B58F15E2C30C}" type="pres">
      <dgm:prSet presAssocID="{3E11CCAA-6D0A-47C8-9E4B-B868BE50ACD0}" presName="invisiNode" presStyleLbl="node1" presStyleIdx="1" presStyleCnt="11"/>
      <dgm:spPr/>
    </dgm:pt>
    <dgm:pt modelId="{830FEA45-28E2-439A-847D-7F5F1F92BC33}" type="pres">
      <dgm:prSet presAssocID="{3E11CCAA-6D0A-47C8-9E4B-B868BE50ACD0}" presName="imagNode" presStyleLbl="fgImgPlace1" presStyleIdx="1" presStyleCnt="11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4B93504E-4477-4F7E-92A4-29CBF6CA3672}" type="pres">
      <dgm:prSet presAssocID="{2D4FE3A2-5809-46DC-87CA-123A327FA40B}" presName="sibTrans" presStyleLbl="sibTrans2D1" presStyleIdx="0" presStyleCnt="0"/>
      <dgm:spPr/>
    </dgm:pt>
    <dgm:pt modelId="{B92C0D53-FBA7-44AA-8E55-FFE30ED3537C}" type="pres">
      <dgm:prSet presAssocID="{19C33636-5717-4D43-A9B7-E16464B545FB}" presName="compNode" presStyleCnt="0"/>
      <dgm:spPr/>
    </dgm:pt>
    <dgm:pt modelId="{DCA5893B-6C43-4780-91BC-BAD574577087}" type="pres">
      <dgm:prSet presAssocID="{19C33636-5717-4D43-A9B7-E16464B545FB}" presName="bkgdShape" presStyleLbl="node1" presStyleIdx="2" presStyleCnt="11" custLinFactNeighborX="-843" custLinFactNeighborY="3150"/>
      <dgm:spPr/>
    </dgm:pt>
    <dgm:pt modelId="{95433460-CD58-4635-AD50-866018F021EA}" type="pres">
      <dgm:prSet presAssocID="{19C33636-5717-4D43-A9B7-E16464B545FB}" presName="nodeTx" presStyleLbl="node1" presStyleIdx="2" presStyleCnt="11">
        <dgm:presLayoutVars>
          <dgm:bulletEnabled val="1"/>
        </dgm:presLayoutVars>
      </dgm:prSet>
      <dgm:spPr/>
    </dgm:pt>
    <dgm:pt modelId="{A2F18251-A720-411E-8A6E-627BFEE1DDD2}" type="pres">
      <dgm:prSet presAssocID="{19C33636-5717-4D43-A9B7-E16464B545FB}" presName="invisiNode" presStyleLbl="node1" presStyleIdx="2" presStyleCnt="11"/>
      <dgm:spPr/>
    </dgm:pt>
    <dgm:pt modelId="{EEFDF050-49D5-4A0C-951A-9CFB518E4936}" type="pres">
      <dgm:prSet presAssocID="{19C33636-5717-4D43-A9B7-E16464B545FB}" presName="imagNode" presStyleLbl="fgImgPlace1" presStyleIdx="2" presStyleCnt="11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01432E8-BF37-47BE-89B3-7731E871CBD1}" type="pres">
      <dgm:prSet presAssocID="{8DA36FA3-2F4A-4D9B-8762-97068F4996D2}" presName="sibTrans" presStyleLbl="sibTrans2D1" presStyleIdx="0" presStyleCnt="0"/>
      <dgm:spPr/>
    </dgm:pt>
    <dgm:pt modelId="{BCEB6D81-A9A5-4E56-99AE-107EB46256CC}" type="pres">
      <dgm:prSet presAssocID="{2B44EE90-C950-4867-BF82-CF8A7401D328}" presName="compNode" presStyleCnt="0"/>
      <dgm:spPr/>
    </dgm:pt>
    <dgm:pt modelId="{799936EF-E8C2-4821-8820-EF58051F62F6}" type="pres">
      <dgm:prSet presAssocID="{2B44EE90-C950-4867-BF82-CF8A7401D328}" presName="bkgdShape" presStyleLbl="node1" presStyleIdx="3" presStyleCnt="11" custLinFactNeighborX="843" custLinFactNeighborY="-900"/>
      <dgm:spPr/>
    </dgm:pt>
    <dgm:pt modelId="{87C70965-1E1D-4A02-A7BF-52A76FDF5A5B}" type="pres">
      <dgm:prSet presAssocID="{2B44EE90-C950-4867-BF82-CF8A7401D328}" presName="nodeTx" presStyleLbl="node1" presStyleIdx="3" presStyleCnt="11">
        <dgm:presLayoutVars>
          <dgm:bulletEnabled val="1"/>
        </dgm:presLayoutVars>
      </dgm:prSet>
      <dgm:spPr/>
    </dgm:pt>
    <dgm:pt modelId="{6356359C-EAF4-4AA3-BF6D-8F2302D819E4}" type="pres">
      <dgm:prSet presAssocID="{2B44EE90-C950-4867-BF82-CF8A7401D328}" presName="invisiNode" presStyleLbl="node1" presStyleIdx="3" presStyleCnt="11"/>
      <dgm:spPr/>
    </dgm:pt>
    <dgm:pt modelId="{09AA5E58-6A46-4DFC-925B-A1983E25B4BE}" type="pres">
      <dgm:prSet presAssocID="{2B44EE90-C950-4867-BF82-CF8A7401D328}" presName="imagNode" presStyleLbl="fgImgPlace1" presStyleIdx="3" presStyleCnt="11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D3B9ECE9-432B-4539-B28D-0D621376CB28}" type="pres">
      <dgm:prSet presAssocID="{3E482ADE-B144-4C46-9BB3-870A578A69A2}" presName="sibTrans" presStyleLbl="sibTrans2D1" presStyleIdx="0" presStyleCnt="0"/>
      <dgm:spPr/>
    </dgm:pt>
    <dgm:pt modelId="{25F9C3D1-03BB-468C-B270-C19865554791}" type="pres">
      <dgm:prSet presAssocID="{BF8EDAE5-F54B-49FC-8C56-A007B90F91D2}" presName="compNode" presStyleCnt="0"/>
      <dgm:spPr/>
    </dgm:pt>
    <dgm:pt modelId="{3F8C3501-B6EC-4130-A833-0BD8A31B5E2F}" type="pres">
      <dgm:prSet presAssocID="{BF8EDAE5-F54B-49FC-8C56-A007B90F91D2}" presName="bkgdShape" presStyleLbl="node1" presStyleIdx="4" presStyleCnt="11"/>
      <dgm:spPr/>
    </dgm:pt>
    <dgm:pt modelId="{AACE69FD-40AF-48B1-BE59-7D871186A173}" type="pres">
      <dgm:prSet presAssocID="{BF8EDAE5-F54B-49FC-8C56-A007B90F91D2}" presName="nodeTx" presStyleLbl="node1" presStyleIdx="4" presStyleCnt="11">
        <dgm:presLayoutVars>
          <dgm:bulletEnabled val="1"/>
        </dgm:presLayoutVars>
      </dgm:prSet>
      <dgm:spPr/>
    </dgm:pt>
    <dgm:pt modelId="{F9DFDBE0-75D8-49E2-A755-8525C5FCB75A}" type="pres">
      <dgm:prSet presAssocID="{BF8EDAE5-F54B-49FC-8C56-A007B90F91D2}" presName="invisiNode" presStyleLbl="node1" presStyleIdx="4" presStyleCnt="11"/>
      <dgm:spPr/>
    </dgm:pt>
    <dgm:pt modelId="{761C8032-EC19-48E3-BD7A-76BAB96C0D67}" type="pres">
      <dgm:prSet presAssocID="{BF8EDAE5-F54B-49FC-8C56-A007B90F91D2}" presName="imagNode" presStyleLbl="fgImgPlace1" presStyleIdx="4" presStyleCnt="11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CC472F6-7054-4BE1-89C2-87C92BF13EC6}" type="pres">
      <dgm:prSet presAssocID="{0A5FFBDD-3E97-4218-B735-8E0C9F6D6727}" presName="sibTrans" presStyleLbl="sibTrans2D1" presStyleIdx="0" presStyleCnt="0"/>
      <dgm:spPr/>
    </dgm:pt>
    <dgm:pt modelId="{CBBA3DE8-0248-4904-B009-217C8A05E7B0}" type="pres">
      <dgm:prSet presAssocID="{223A07DF-3C81-46E9-924E-D56C79845D1F}" presName="compNode" presStyleCnt="0"/>
      <dgm:spPr/>
    </dgm:pt>
    <dgm:pt modelId="{1AB46CE3-E454-453F-B5F9-C87EDA368192}" type="pres">
      <dgm:prSet presAssocID="{223A07DF-3C81-46E9-924E-D56C79845D1F}" presName="bkgdShape" presStyleLbl="node1" presStyleIdx="5" presStyleCnt="11"/>
      <dgm:spPr/>
    </dgm:pt>
    <dgm:pt modelId="{FBA2A8B6-F431-4408-9DE2-0E1F385B65FB}" type="pres">
      <dgm:prSet presAssocID="{223A07DF-3C81-46E9-924E-D56C79845D1F}" presName="nodeTx" presStyleLbl="node1" presStyleIdx="5" presStyleCnt="11">
        <dgm:presLayoutVars>
          <dgm:bulletEnabled val="1"/>
        </dgm:presLayoutVars>
      </dgm:prSet>
      <dgm:spPr/>
    </dgm:pt>
    <dgm:pt modelId="{716ACF7C-B649-491F-B414-3F70E4D7712B}" type="pres">
      <dgm:prSet presAssocID="{223A07DF-3C81-46E9-924E-D56C79845D1F}" presName="invisiNode" presStyleLbl="node1" presStyleIdx="5" presStyleCnt="11"/>
      <dgm:spPr/>
    </dgm:pt>
    <dgm:pt modelId="{43ECB35D-BA63-4E58-803D-4407AFC8AA13}" type="pres">
      <dgm:prSet presAssocID="{223A07DF-3C81-46E9-924E-D56C79845D1F}" presName="imagNode" presStyleLbl="fgImgPlace1" presStyleIdx="5" presStyleCnt="11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371800B-5BF4-49BE-A685-80A02BE04448}" type="pres">
      <dgm:prSet presAssocID="{BC30FC7E-C4CA-403D-B992-E416154B513B}" presName="sibTrans" presStyleLbl="sibTrans2D1" presStyleIdx="0" presStyleCnt="0"/>
      <dgm:spPr/>
    </dgm:pt>
    <dgm:pt modelId="{F6EAB761-74E5-49A4-B1D8-AA7CB9AB9229}" type="pres">
      <dgm:prSet presAssocID="{34E6D423-E36C-4029-9B3C-8B1D9D193800}" presName="compNode" presStyleCnt="0"/>
      <dgm:spPr/>
    </dgm:pt>
    <dgm:pt modelId="{6E8ACD61-87DE-444C-B970-8C142DC34462}" type="pres">
      <dgm:prSet presAssocID="{34E6D423-E36C-4029-9B3C-8B1D9D193800}" presName="bkgdShape" presStyleLbl="node1" presStyleIdx="6" presStyleCnt="11"/>
      <dgm:spPr/>
    </dgm:pt>
    <dgm:pt modelId="{B9EF4251-3385-4FCD-A731-DD072B3AA377}" type="pres">
      <dgm:prSet presAssocID="{34E6D423-E36C-4029-9B3C-8B1D9D193800}" presName="nodeTx" presStyleLbl="node1" presStyleIdx="6" presStyleCnt="11">
        <dgm:presLayoutVars>
          <dgm:bulletEnabled val="1"/>
        </dgm:presLayoutVars>
      </dgm:prSet>
      <dgm:spPr/>
    </dgm:pt>
    <dgm:pt modelId="{8B974C22-6A7D-4B86-8572-180AC700500E}" type="pres">
      <dgm:prSet presAssocID="{34E6D423-E36C-4029-9B3C-8B1D9D193800}" presName="invisiNode" presStyleLbl="node1" presStyleIdx="6" presStyleCnt="11"/>
      <dgm:spPr/>
    </dgm:pt>
    <dgm:pt modelId="{DC19F8E4-CDBB-44DD-973E-1C1143CF9F48}" type="pres">
      <dgm:prSet presAssocID="{34E6D423-E36C-4029-9B3C-8B1D9D193800}" presName="imagNode" presStyleLbl="fgImgPlace1" presStyleIdx="6" presStyleCnt="11"/>
      <dgm:spPr>
        <a:blipFill rotWithShape="1">
          <a:blip xmlns:r="http://schemas.openxmlformats.org/officeDocument/2006/relationships" r:embed="rId7"/>
          <a:srcRect/>
          <a:stretch>
            <a:fillRect l="-10000" r="-10000"/>
          </a:stretch>
        </a:blipFill>
      </dgm:spPr>
    </dgm:pt>
    <dgm:pt modelId="{730E945C-469D-4C0E-B87F-51BA45DEB141}" type="pres">
      <dgm:prSet presAssocID="{D7B54660-B4C4-4ADD-9652-41A969D18DB4}" presName="sibTrans" presStyleLbl="sibTrans2D1" presStyleIdx="0" presStyleCnt="0"/>
      <dgm:spPr/>
    </dgm:pt>
    <dgm:pt modelId="{7AA753B6-57B2-4C25-84CB-1C346649C4FA}" type="pres">
      <dgm:prSet presAssocID="{B7340086-3D0E-4C51-A411-672F3E771EB5}" presName="compNode" presStyleCnt="0"/>
      <dgm:spPr/>
    </dgm:pt>
    <dgm:pt modelId="{C5A89BA9-8838-4807-BA25-AC6582D7355F}" type="pres">
      <dgm:prSet presAssocID="{B7340086-3D0E-4C51-A411-672F3E771EB5}" presName="bkgdShape" presStyleLbl="node1" presStyleIdx="7" presStyleCnt="11"/>
      <dgm:spPr/>
    </dgm:pt>
    <dgm:pt modelId="{D0C72ABA-486A-46C7-B60C-65BDC37DCBD6}" type="pres">
      <dgm:prSet presAssocID="{B7340086-3D0E-4C51-A411-672F3E771EB5}" presName="nodeTx" presStyleLbl="node1" presStyleIdx="7" presStyleCnt="11">
        <dgm:presLayoutVars>
          <dgm:bulletEnabled val="1"/>
        </dgm:presLayoutVars>
      </dgm:prSet>
      <dgm:spPr/>
    </dgm:pt>
    <dgm:pt modelId="{4AB405A3-CD3E-4C1D-BBFE-438C823FBC62}" type="pres">
      <dgm:prSet presAssocID="{B7340086-3D0E-4C51-A411-672F3E771EB5}" presName="invisiNode" presStyleLbl="node1" presStyleIdx="7" presStyleCnt="11"/>
      <dgm:spPr/>
    </dgm:pt>
    <dgm:pt modelId="{9606C6AE-9993-4F28-A7B7-421472CE627A}" type="pres">
      <dgm:prSet presAssocID="{B7340086-3D0E-4C51-A411-672F3E771EB5}" presName="imagNode" presStyleLbl="fgImgPlace1" presStyleIdx="7" presStyleCnt="11" custLinFactNeighborX="985" custLinFactNeighborY="-2016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83DD55FE-20A7-4F59-A01A-5C33EDC2B758}" type="pres">
      <dgm:prSet presAssocID="{A950A918-3258-4F2D-A487-FAFD5ABEA16C}" presName="sibTrans" presStyleLbl="sibTrans2D1" presStyleIdx="0" presStyleCnt="0"/>
      <dgm:spPr/>
    </dgm:pt>
    <dgm:pt modelId="{E13D01B0-92C8-4C2C-836E-7CF617B3B3BD}" type="pres">
      <dgm:prSet presAssocID="{82BD1889-D923-48E1-A2C3-905351582AA8}" presName="compNode" presStyleCnt="0"/>
      <dgm:spPr/>
    </dgm:pt>
    <dgm:pt modelId="{61E3F388-81D1-4E50-A18D-159D526E0086}" type="pres">
      <dgm:prSet presAssocID="{82BD1889-D923-48E1-A2C3-905351582AA8}" presName="bkgdShape" presStyleLbl="node1" presStyleIdx="8" presStyleCnt="11"/>
      <dgm:spPr/>
    </dgm:pt>
    <dgm:pt modelId="{EB244266-F980-45CB-A28B-5B9FBB3487E0}" type="pres">
      <dgm:prSet presAssocID="{82BD1889-D923-48E1-A2C3-905351582AA8}" presName="nodeTx" presStyleLbl="node1" presStyleIdx="8" presStyleCnt="11">
        <dgm:presLayoutVars>
          <dgm:bulletEnabled val="1"/>
        </dgm:presLayoutVars>
      </dgm:prSet>
      <dgm:spPr/>
    </dgm:pt>
    <dgm:pt modelId="{E33EFC6C-0587-4A41-8707-5AC6AB126415}" type="pres">
      <dgm:prSet presAssocID="{82BD1889-D923-48E1-A2C3-905351582AA8}" presName="invisiNode" presStyleLbl="node1" presStyleIdx="8" presStyleCnt="11"/>
      <dgm:spPr/>
    </dgm:pt>
    <dgm:pt modelId="{B7774354-9B3F-48AD-B883-B54642FDA9CE}" type="pres">
      <dgm:prSet presAssocID="{82BD1889-D923-48E1-A2C3-905351582AA8}" presName="imagNode" presStyleLbl="fgImgPlace1" presStyleIdx="8" presStyleCnt="11"/>
      <dgm:spPr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B5BF642-C0A9-4359-A7F8-E83C38B267F2}" type="pres">
      <dgm:prSet presAssocID="{1D98B535-2B82-46BF-A0B3-5FEFF627F3C2}" presName="sibTrans" presStyleLbl="sibTrans2D1" presStyleIdx="0" presStyleCnt="0"/>
      <dgm:spPr/>
    </dgm:pt>
    <dgm:pt modelId="{89D74EC4-334C-48A2-87C3-6E069AAB1BCC}" type="pres">
      <dgm:prSet presAssocID="{F147181B-3778-4968-A9FF-41F965B65C4E}" presName="compNode" presStyleCnt="0"/>
      <dgm:spPr/>
    </dgm:pt>
    <dgm:pt modelId="{A7CF6E4A-32D1-4C9E-B513-7995F1EDC0C0}" type="pres">
      <dgm:prSet presAssocID="{F147181B-3778-4968-A9FF-41F965B65C4E}" presName="bkgdShape" presStyleLbl="node1" presStyleIdx="9" presStyleCnt="11" custLinFactNeighborX="654" custLinFactNeighborY="-264"/>
      <dgm:spPr/>
    </dgm:pt>
    <dgm:pt modelId="{BA1BF51B-E3A4-4321-A12B-FA6D76583204}" type="pres">
      <dgm:prSet presAssocID="{F147181B-3778-4968-A9FF-41F965B65C4E}" presName="nodeTx" presStyleLbl="node1" presStyleIdx="9" presStyleCnt="11">
        <dgm:presLayoutVars>
          <dgm:bulletEnabled val="1"/>
        </dgm:presLayoutVars>
      </dgm:prSet>
      <dgm:spPr/>
    </dgm:pt>
    <dgm:pt modelId="{455ADDA9-1A48-45BE-A6E8-48D6F140B9C6}" type="pres">
      <dgm:prSet presAssocID="{F147181B-3778-4968-A9FF-41F965B65C4E}" presName="invisiNode" presStyleLbl="node1" presStyleIdx="9" presStyleCnt="11"/>
      <dgm:spPr/>
    </dgm:pt>
    <dgm:pt modelId="{23495F21-E4AE-477E-96E3-E56682EA8E00}" type="pres">
      <dgm:prSet presAssocID="{F147181B-3778-4968-A9FF-41F965B65C4E}" presName="imagNode" presStyleLbl="fgImgPlace1" presStyleIdx="9" presStyleCnt="11"/>
      <dgm:spPr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9239CE6-A910-4B88-8B65-F50F54AFA4ED}" type="pres">
      <dgm:prSet presAssocID="{853E74C4-8968-46B9-9652-4F5908F91CB1}" presName="sibTrans" presStyleLbl="sibTrans2D1" presStyleIdx="0" presStyleCnt="0"/>
      <dgm:spPr/>
    </dgm:pt>
    <dgm:pt modelId="{2A2768EB-AF4A-4773-A34C-8D0A14C6F00D}" type="pres">
      <dgm:prSet presAssocID="{0FA6B517-2253-444A-B74C-ADA9EAD28C5E}" presName="compNode" presStyleCnt="0"/>
      <dgm:spPr/>
    </dgm:pt>
    <dgm:pt modelId="{F670FCF4-121B-41F5-A22F-94408F7B5FB3}" type="pres">
      <dgm:prSet presAssocID="{0FA6B517-2253-444A-B74C-ADA9EAD28C5E}" presName="bkgdShape" presStyleLbl="node1" presStyleIdx="10" presStyleCnt="11" custLinFactNeighborX="654" custLinFactNeighborY="-264"/>
      <dgm:spPr/>
    </dgm:pt>
    <dgm:pt modelId="{8EE67591-77CB-4045-8868-13C1C4CDB639}" type="pres">
      <dgm:prSet presAssocID="{0FA6B517-2253-444A-B74C-ADA9EAD28C5E}" presName="nodeTx" presStyleLbl="node1" presStyleIdx="10" presStyleCnt="11">
        <dgm:presLayoutVars>
          <dgm:bulletEnabled val="1"/>
        </dgm:presLayoutVars>
      </dgm:prSet>
      <dgm:spPr/>
    </dgm:pt>
    <dgm:pt modelId="{7BCE0464-2400-4729-B9B3-7150C7CF9CD7}" type="pres">
      <dgm:prSet presAssocID="{0FA6B517-2253-444A-B74C-ADA9EAD28C5E}" presName="invisiNode" presStyleLbl="node1" presStyleIdx="10" presStyleCnt="11"/>
      <dgm:spPr/>
    </dgm:pt>
    <dgm:pt modelId="{254EFE39-4B45-4FC6-9257-33BE478E7FA7}" type="pres">
      <dgm:prSet presAssocID="{0FA6B517-2253-444A-B74C-ADA9EAD28C5E}" presName="imagNode" presStyleLbl="fgImgPlace1" presStyleIdx="10" presStyleCnt="11"/>
      <dgm:spPr/>
    </dgm:pt>
  </dgm:ptLst>
  <dgm:cxnLst>
    <dgm:cxn modelId="{108E9A00-66BC-48FA-B122-D1B5D64E4AD4}" type="presOf" srcId="{82BD1889-D923-48E1-A2C3-905351582AA8}" destId="{EB244266-F980-45CB-A28B-5B9FBB3487E0}" srcOrd="1" destOrd="0" presId="urn:microsoft.com/office/officeart/2005/8/layout/hList7"/>
    <dgm:cxn modelId="{D21A9D04-14D7-48A8-8904-E24E01005C93}" type="presOf" srcId="{2D4FE3A2-5809-46DC-87CA-123A327FA40B}" destId="{4B93504E-4477-4F7E-92A4-29CBF6CA3672}" srcOrd="0" destOrd="0" presId="urn:microsoft.com/office/officeart/2005/8/layout/hList7"/>
    <dgm:cxn modelId="{82C23C1D-ACCB-4B61-8668-DFF55AE52AF4}" type="presOf" srcId="{3E482ADE-B144-4C46-9BB3-870A578A69A2}" destId="{D3B9ECE9-432B-4539-B28D-0D621376CB28}" srcOrd="0" destOrd="0" presId="urn:microsoft.com/office/officeart/2005/8/layout/hList7"/>
    <dgm:cxn modelId="{6A9E082B-D378-444A-A1D6-467BD3EDC349}" srcId="{B044CA81-E1E4-4F4D-942A-08E899077161}" destId="{0FA6B517-2253-444A-B74C-ADA9EAD28C5E}" srcOrd="10" destOrd="0" parTransId="{90889422-5ED5-4A1D-BD70-5A99FCD853D7}" sibTransId="{C40E68E0-1B6A-43AB-80A6-18AF4DFA33D1}"/>
    <dgm:cxn modelId="{7BEA3831-009C-4C74-BC16-A6ADBBD91121}" type="presOf" srcId="{0FA6B517-2253-444A-B74C-ADA9EAD28C5E}" destId="{8EE67591-77CB-4045-8868-13C1C4CDB639}" srcOrd="1" destOrd="0" presId="urn:microsoft.com/office/officeart/2005/8/layout/hList7"/>
    <dgm:cxn modelId="{5BAC8F37-3906-4E7F-9AF3-7B9064BB599B}" srcId="{B044CA81-E1E4-4F4D-942A-08E899077161}" destId="{34E6D423-E36C-4029-9B3C-8B1D9D193800}" srcOrd="6" destOrd="0" parTransId="{52FEB41A-8319-43BA-839F-53A4D355B0DB}" sibTransId="{D7B54660-B4C4-4ADD-9652-41A969D18DB4}"/>
    <dgm:cxn modelId="{DE954C38-1D09-4A52-8849-087B04669C89}" srcId="{B044CA81-E1E4-4F4D-942A-08E899077161}" destId="{2B44EE90-C950-4867-BF82-CF8A7401D328}" srcOrd="3" destOrd="0" parTransId="{D1F45621-47FC-4F53-A087-8E8A3A37FFC8}" sibTransId="{3E482ADE-B144-4C46-9BB3-870A578A69A2}"/>
    <dgm:cxn modelId="{CE9EA53E-BA16-4D18-BC7E-1859BAD9CF68}" type="presOf" srcId="{B7340086-3D0E-4C51-A411-672F3E771EB5}" destId="{D0C72ABA-486A-46C7-B60C-65BDC37DCBD6}" srcOrd="1" destOrd="0" presId="urn:microsoft.com/office/officeart/2005/8/layout/hList7"/>
    <dgm:cxn modelId="{7049DB5E-3540-4D50-A8B7-E1397C14AA51}" type="presOf" srcId="{19C33636-5717-4D43-A9B7-E16464B545FB}" destId="{95433460-CD58-4635-AD50-866018F021EA}" srcOrd="1" destOrd="0" presId="urn:microsoft.com/office/officeart/2005/8/layout/hList7"/>
    <dgm:cxn modelId="{70CDDF60-37C8-4685-BDD4-6147295B38A5}" type="presOf" srcId="{34E6D423-E36C-4029-9B3C-8B1D9D193800}" destId="{6E8ACD61-87DE-444C-B970-8C142DC34462}" srcOrd="0" destOrd="0" presId="urn:microsoft.com/office/officeart/2005/8/layout/hList7"/>
    <dgm:cxn modelId="{BF693962-A022-4100-89D2-D7BF26460697}" type="presOf" srcId="{0FA6B517-2253-444A-B74C-ADA9EAD28C5E}" destId="{F670FCF4-121B-41F5-A22F-94408F7B5FB3}" srcOrd="0" destOrd="0" presId="urn:microsoft.com/office/officeart/2005/8/layout/hList7"/>
    <dgm:cxn modelId="{1F043C65-CEF1-4A3C-AA0D-002433AD21D8}" type="presOf" srcId="{223A07DF-3C81-46E9-924E-D56C79845D1F}" destId="{1AB46CE3-E454-453F-B5F9-C87EDA368192}" srcOrd="0" destOrd="0" presId="urn:microsoft.com/office/officeart/2005/8/layout/hList7"/>
    <dgm:cxn modelId="{739A5145-E3F3-4D32-8D26-54325DEC76EB}" type="presOf" srcId="{3E11CCAA-6D0A-47C8-9E4B-B868BE50ACD0}" destId="{9D006997-47E6-4F37-B641-D52038DD27D7}" srcOrd="1" destOrd="0" presId="urn:microsoft.com/office/officeart/2005/8/layout/hList7"/>
    <dgm:cxn modelId="{5BFE8D68-8346-48CA-B400-445F2C76D56D}" type="presOf" srcId="{34E6D423-E36C-4029-9B3C-8B1D9D193800}" destId="{B9EF4251-3385-4FCD-A731-DD072B3AA377}" srcOrd="1" destOrd="0" presId="urn:microsoft.com/office/officeart/2005/8/layout/hList7"/>
    <dgm:cxn modelId="{4FA4264F-424C-4054-A94B-26ACAF9B22F2}" type="presOf" srcId="{1D98B535-2B82-46BF-A0B3-5FEFF627F3C2}" destId="{5B5BF642-C0A9-4359-A7F8-E83C38B267F2}" srcOrd="0" destOrd="0" presId="urn:microsoft.com/office/officeart/2005/8/layout/hList7"/>
    <dgm:cxn modelId="{97B7456F-8B6F-41D0-8488-57679BB5623A}" type="presOf" srcId="{8DA36FA3-2F4A-4D9B-8762-97068F4996D2}" destId="{301432E8-BF37-47BE-89B3-7731E871CBD1}" srcOrd="0" destOrd="0" presId="urn:microsoft.com/office/officeart/2005/8/layout/hList7"/>
    <dgm:cxn modelId="{7192C870-3577-4AA8-BE00-BF44881FB7C4}" type="presOf" srcId="{B044CA81-E1E4-4F4D-942A-08E899077161}" destId="{799E1C6B-7646-4422-ADC6-406F7E7FA5AF}" srcOrd="0" destOrd="0" presId="urn:microsoft.com/office/officeart/2005/8/layout/hList7"/>
    <dgm:cxn modelId="{54D6AE54-F27F-4D89-B311-5D77F759346A}" type="presOf" srcId="{2B44EE90-C950-4867-BF82-CF8A7401D328}" destId="{87C70965-1E1D-4A02-A7BF-52A76FDF5A5B}" srcOrd="1" destOrd="0" presId="urn:microsoft.com/office/officeart/2005/8/layout/hList7"/>
    <dgm:cxn modelId="{04AFE159-8C66-49F5-82AD-BF6CD0C3917C}" type="presOf" srcId="{853E74C4-8968-46B9-9652-4F5908F91CB1}" destId="{79239CE6-A910-4B88-8B65-F50F54AFA4ED}" srcOrd="0" destOrd="0" presId="urn:microsoft.com/office/officeart/2005/8/layout/hList7"/>
    <dgm:cxn modelId="{D867C95A-04BC-477B-AA81-B5816872E5BD}" type="presOf" srcId="{223A07DF-3C81-46E9-924E-D56C79845D1F}" destId="{FBA2A8B6-F431-4408-9DE2-0E1F385B65FB}" srcOrd="1" destOrd="0" presId="urn:microsoft.com/office/officeart/2005/8/layout/hList7"/>
    <dgm:cxn modelId="{D924F882-3EA2-44A3-A127-0A97B3166128}" type="presOf" srcId="{B7340086-3D0E-4C51-A411-672F3E771EB5}" destId="{C5A89BA9-8838-4807-BA25-AC6582D7355F}" srcOrd="0" destOrd="0" presId="urn:microsoft.com/office/officeart/2005/8/layout/hList7"/>
    <dgm:cxn modelId="{2A307983-28B4-47D6-A196-5A59BF8CD509}" type="presOf" srcId="{F147181B-3778-4968-A9FF-41F965B65C4E}" destId="{A7CF6E4A-32D1-4C9E-B513-7995F1EDC0C0}" srcOrd="0" destOrd="0" presId="urn:microsoft.com/office/officeart/2005/8/layout/hList7"/>
    <dgm:cxn modelId="{D06C6884-842D-4717-B205-06DBFA085106}" srcId="{B044CA81-E1E4-4F4D-942A-08E899077161}" destId="{BF8EDAE5-F54B-49FC-8C56-A007B90F91D2}" srcOrd="4" destOrd="0" parTransId="{7656F2BC-828C-4D9C-9E38-967D514B57C5}" sibTransId="{0A5FFBDD-3E97-4218-B735-8E0C9F6D6727}"/>
    <dgm:cxn modelId="{92773B87-0DF7-45B9-A157-3482E115498F}" type="presOf" srcId="{C257CAD1-70BA-4D28-97DD-F37C16750221}" destId="{70DFEF63-6701-4D4E-9080-899F85FD0C90}" srcOrd="1" destOrd="0" presId="urn:microsoft.com/office/officeart/2005/8/layout/hList7"/>
    <dgm:cxn modelId="{2D700B99-8CDB-4065-85C0-B0EBAB3D741D}" type="presOf" srcId="{19C33636-5717-4D43-A9B7-E16464B545FB}" destId="{DCA5893B-6C43-4780-91BC-BAD574577087}" srcOrd="0" destOrd="0" presId="urn:microsoft.com/office/officeart/2005/8/layout/hList7"/>
    <dgm:cxn modelId="{E252F69F-CF48-46DD-B87E-8C9DA7560B90}" type="presOf" srcId="{E3251394-4B4C-4723-A491-86E09EE23ED8}" destId="{9FCBF7F6-8F56-4507-8CBA-72674C130867}" srcOrd="0" destOrd="0" presId="urn:microsoft.com/office/officeart/2005/8/layout/hList7"/>
    <dgm:cxn modelId="{AC961EAC-EE03-4398-B18F-6922272613FE}" srcId="{B044CA81-E1E4-4F4D-942A-08E899077161}" destId="{19C33636-5717-4D43-A9B7-E16464B545FB}" srcOrd="2" destOrd="0" parTransId="{E3EC0EF8-DAEB-4829-A09A-F017EEAD5A91}" sibTransId="{8DA36FA3-2F4A-4D9B-8762-97068F4996D2}"/>
    <dgm:cxn modelId="{2A6811AF-4152-43A6-BA16-FE758AED2602}" type="presOf" srcId="{2B44EE90-C950-4867-BF82-CF8A7401D328}" destId="{799936EF-E8C2-4821-8820-EF58051F62F6}" srcOrd="0" destOrd="0" presId="urn:microsoft.com/office/officeart/2005/8/layout/hList7"/>
    <dgm:cxn modelId="{6DE734B4-FA01-433D-9442-081FA892864D}" type="presOf" srcId="{A950A918-3258-4F2D-A487-FAFD5ABEA16C}" destId="{83DD55FE-20A7-4F59-A01A-5C33EDC2B758}" srcOrd="0" destOrd="0" presId="urn:microsoft.com/office/officeart/2005/8/layout/hList7"/>
    <dgm:cxn modelId="{2FC2D5B6-CF95-4828-B249-14B0F7DBEC20}" type="presOf" srcId="{BC30FC7E-C4CA-403D-B992-E416154B513B}" destId="{1371800B-5BF4-49BE-A685-80A02BE04448}" srcOrd="0" destOrd="0" presId="urn:microsoft.com/office/officeart/2005/8/layout/hList7"/>
    <dgm:cxn modelId="{DA38A8BC-0CB5-48B0-B171-8C8B6A4FBE91}" type="presOf" srcId="{82BD1889-D923-48E1-A2C3-905351582AA8}" destId="{61E3F388-81D1-4E50-A18D-159D526E0086}" srcOrd="0" destOrd="0" presId="urn:microsoft.com/office/officeart/2005/8/layout/hList7"/>
    <dgm:cxn modelId="{3923B2BE-CD7F-4CB7-90BB-A7EC33AB3E46}" srcId="{B044CA81-E1E4-4F4D-942A-08E899077161}" destId="{223A07DF-3C81-46E9-924E-D56C79845D1F}" srcOrd="5" destOrd="0" parTransId="{A68F6E6F-45A8-4599-8741-DD268F977C92}" sibTransId="{BC30FC7E-C4CA-403D-B992-E416154B513B}"/>
    <dgm:cxn modelId="{BB010ABF-7817-4ED8-A854-134B24DCF4E5}" srcId="{B044CA81-E1E4-4F4D-942A-08E899077161}" destId="{82BD1889-D923-48E1-A2C3-905351582AA8}" srcOrd="8" destOrd="0" parTransId="{89914981-99F1-46C8-BA4D-D52B2241C574}" sibTransId="{1D98B535-2B82-46BF-A0B3-5FEFF627F3C2}"/>
    <dgm:cxn modelId="{DD6928C1-3AE7-4B13-8FEA-9E98D5BB157A}" type="presOf" srcId="{BF8EDAE5-F54B-49FC-8C56-A007B90F91D2}" destId="{3F8C3501-B6EC-4130-A833-0BD8A31B5E2F}" srcOrd="0" destOrd="0" presId="urn:microsoft.com/office/officeart/2005/8/layout/hList7"/>
    <dgm:cxn modelId="{EE4215C3-A12C-49FD-A82F-247987E85057}" srcId="{B044CA81-E1E4-4F4D-942A-08E899077161}" destId="{F147181B-3778-4968-A9FF-41F965B65C4E}" srcOrd="9" destOrd="0" parTransId="{2D8BD771-B9E3-425F-870E-21FAD2CE4DF9}" sibTransId="{853E74C4-8968-46B9-9652-4F5908F91CB1}"/>
    <dgm:cxn modelId="{7FEF45C6-A8D1-4C37-8FD7-BAA073CB66FB}" type="presOf" srcId="{D7B54660-B4C4-4ADD-9652-41A969D18DB4}" destId="{730E945C-469D-4C0E-B87F-51BA45DEB141}" srcOrd="0" destOrd="0" presId="urn:microsoft.com/office/officeart/2005/8/layout/hList7"/>
    <dgm:cxn modelId="{B9A158C6-CF7C-4C07-A8D6-125CF36AEF9D}" srcId="{B044CA81-E1E4-4F4D-942A-08E899077161}" destId="{3E11CCAA-6D0A-47C8-9E4B-B868BE50ACD0}" srcOrd="1" destOrd="0" parTransId="{5C1430F4-3131-4395-BE1F-1E83E28BC066}" sibTransId="{2D4FE3A2-5809-46DC-87CA-123A327FA40B}"/>
    <dgm:cxn modelId="{9A541BCF-5DB0-450E-89C4-9E846A7CA204}" srcId="{B044CA81-E1E4-4F4D-942A-08E899077161}" destId="{B7340086-3D0E-4C51-A411-672F3E771EB5}" srcOrd="7" destOrd="0" parTransId="{BEE94CC4-937D-44F4-BF3D-1F6BD307242D}" sibTransId="{A950A918-3258-4F2D-A487-FAFD5ABEA16C}"/>
    <dgm:cxn modelId="{D421C9D6-C4FF-45AF-8583-47921DE41319}" type="presOf" srcId="{F147181B-3778-4968-A9FF-41F965B65C4E}" destId="{BA1BF51B-E3A4-4321-A12B-FA6D76583204}" srcOrd="1" destOrd="0" presId="urn:microsoft.com/office/officeart/2005/8/layout/hList7"/>
    <dgm:cxn modelId="{448022DA-1C45-430D-AE89-0C9899462A83}" type="presOf" srcId="{BF8EDAE5-F54B-49FC-8C56-A007B90F91D2}" destId="{AACE69FD-40AF-48B1-BE59-7D871186A173}" srcOrd="1" destOrd="0" presId="urn:microsoft.com/office/officeart/2005/8/layout/hList7"/>
    <dgm:cxn modelId="{DF4AE0ED-163D-43C2-AB3F-F47A575E6243}" type="presOf" srcId="{C257CAD1-70BA-4D28-97DD-F37C16750221}" destId="{146AE780-7FB2-46CE-9DAD-8AFEAD4D298A}" srcOrd="0" destOrd="0" presId="urn:microsoft.com/office/officeart/2005/8/layout/hList7"/>
    <dgm:cxn modelId="{2DE0D8EE-A22A-4DD2-906C-9ED0E44CD1A6}" type="presOf" srcId="{0A5FFBDD-3E97-4218-B735-8E0C9F6D6727}" destId="{4CC472F6-7054-4BE1-89C2-87C92BF13EC6}" srcOrd="0" destOrd="0" presId="urn:microsoft.com/office/officeart/2005/8/layout/hList7"/>
    <dgm:cxn modelId="{4CC8A1F1-64EC-465B-975F-D93D75885526}" type="presOf" srcId="{3E11CCAA-6D0A-47C8-9E4B-B868BE50ACD0}" destId="{2AB7D504-FBF1-4159-A48D-56B575EE2C03}" srcOrd="0" destOrd="0" presId="urn:microsoft.com/office/officeart/2005/8/layout/hList7"/>
    <dgm:cxn modelId="{5832A4F1-7135-4703-BCA9-DD13C2AA33DC}" srcId="{B044CA81-E1E4-4F4D-942A-08E899077161}" destId="{C257CAD1-70BA-4D28-97DD-F37C16750221}" srcOrd="0" destOrd="0" parTransId="{17E6E34E-8D3F-4059-8112-C722BCD6501A}" sibTransId="{E3251394-4B4C-4723-A491-86E09EE23ED8}"/>
    <dgm:cxn modelId="{9CF3A4CF-558C-45B1-957E-B58EEB3F17D4}" type="presParOf" srcId="{799E1C6B-7646-4422-ADC6-406F7E7FA5AF}" destId="{63AB5584-B744-4266-88F0-16A289EB0DC1}" srcOrd="0" destOrd="0" presId="urn:microsoft.com/office/officeart/2005/8/layout/hList7"/>
    <dgm:cxn modelId="{45285EB6-FDCD-4C57-87A0-1222373D38CA}" type="presParOf" srcId="{799E1C6B-7646-4422-ADC6-406F7E7FA5AF}" destId="{2EDA6636-440A-4186-9320-9BBE60D09D52}" srcOrd="1" destOrd="0" presId="urn:microsoft.com/office/officeart/2005/8/layout/hList7"/>
    <dgm:cxn modelId="{10697447-E0D6-4C88-B0EC-85356A7294AE}" type="presParOf" srcId="{2EDA6636-440A-4186-9320-9BBE60D09D52}" destId="{B882B534-D533-4F4E-9E53-B5CDC420AC06}" srcOrd="0" destOrd="0" presId="urn:microsoft.com/office/officeart/2005/8/layout/hList7"/>
    <dgm:cxn modelId="{4E588C03-9482-4E73-A8E8-94AF18DA9B5B}" type="presParOf" srcId="{B882B534-D533-4F4E-9E53-B5CDC420AC06}" destId="{146AE780-7FB2-46CE-9DAD-8AFEAD4D298A}" srcOrd="0" destOrd="0" presId="urn:microsoft.com/office/officeart/2005/8/layout/hList7"/>
    <dgm:cxn modelId="{69C8CA21-FA61-4346-814E-4DA2900B987D}" type="presParOf" srcId="{B882B534-D533-4F4E-9E53-B5CDC420AC06}" destId="{70DFEF63-6701-4D4E-9080-899F85FD0C90}" srcOrd="1" destOrd="0" presId="urn:microsoft.com/office/officeart/2005/8/layout/hList7"/>
    <dgm:cxn modelId="{880911B0-2850-451B-A9FF-6F1EC1A79309}" type="presParOf" srcId="{B882B534-D533-4F4E-9E53-B5CDC420AC06}" destId="{87028BDE-7E73-4762-9DB8-542DBC1C8E4F}" srcOrd="2" destOrd="0" presId="urn:microsoft.com/office/officeart/2005/8/layout/hList7"/>
    <dgm:cxn modelId="{94B1C40A-B0A0-46C5-A753-23F4EC89E5BD}" type="presParOf" srcId="{B882B534-D533-4F4E-9E53-B5CDC420AC06}" destId="{38A84B62-3E54-41BA-8D22-3C328FBB784E}" srcOrd="3" destOrd="0" presId="urn:microsoft.com/office/officeart/2005/8/layout/hList7"/>
    <dgm:cxn modelId="{9E339587-0246-4251-9649-6C4960FB1A67}" type="presParOf" srcId="{2EDA6636-440A-4186-9320-9BBE60D09D52}" destId="{9FCBF7F6-8F56-4507-8CBA-72674C130867}" srcOrd="1" destOrd="0" presId="urn:microsoft.com/office/officeart/2005/8/layout/hList7"/>
    <dgm:cxn modelId="{916A9E4D-9F49-4F3C-9F95-3ED1726045B7}" type="presParOf" srcId="{2EDA6636-440A-4186-9320-9BBE60D09D52}" destId="{C1FBE556-7B34-4499-86E8-C82DE294CF06}" srcOrd="2" destOrd="0" presId="urn:microsoft.com/office/officeart/2005/8/layout/hList7"/>
    <dgm:cxn modelId="{B2D8A7B0-D44E-4CCD-96AA-0F9A4923E5CA}" type="presParOf" srcId="{C1FBE556-7B34-4499-86E8-C82DE294CF06}" destId="{2AB7D504-FBF1-4159-A48D-56B575EE2C03}" srcOrd="0" destOrd="0" presId="urn:microsoft.com/office/officeart/2005/8/layout/hList7"/>
    <dgm:cxn modelId="{E6FD74F9-0E09-4EF6-A6FD-8E9F2344DD1C}" type="presParOf" srcId="{C1FBE556-7B34-4499-86E8-C82DE294CF06}" destId="{9D006997-47E6-4F37-B641-D52038DD27D7}" srcOrd="1" destOrd="0" presId="urn:microsoft.com/office/officeart/2005/8/layout/hList7"/>
    <dgm:cxn modelId="{DABF4C08-73F9-42A9-91A0-23F7D6412527}" type="presParOf" srcId="{C1FBE556-7B34-4499-86E8-C82DE294CF06}" destId="{345A9927-4920-4C58-B8DA-B58F15E2C30C}" srcOrd="2" destOrd="0" presId="urn:microsoft.com/office/officeart/2005/8/layout/hList7"/>
    <dgm:cxn modelId="{E3B05901-E7CA-4EC5-81DD-3C5721D420E7}" type="presParOf" srcId="{C1FBE556-7B34-4499-86E8-C82DE294CF06}" destId="{830FEA45-28E2-439A-847D-7F5F1F92BC33}" srcOrd="3" destOrd="0" presId="urn:microsoft.com/office/officeart/2005/8/layout/hList7"/>
    <dgm:cxn modelId="{6A066195-84E8-4F0E-88A0-9DECBF4D28FE}" type="presParOf" srcId="{2EDA6636-440A-4186-9320-9BBE60D09D52}" destId="{4B93504E-4477-4F7E-92A4-29CBF6CA3672}" srcOrd="3" destOrd="0" presId="urn:microsoft.com/office/officeart/2005/8/layout/hList7"/>
    <dgm:cxn modelId="{62DE521B-A5B2-4B7A-9369-63306CC9A602}" type="presParOf" srcId="{2EDA6636-440A-4186-9320-9BBE60D09D52}" destId="{B92C0D53-FBA7-44AA-8E55-FFE30ED3537C}" srcOrd="4" destOrd="0" presId="urn:microsoft.com/office/officeart/2005/8/layout/hList7"/>
    <dgm:cxn modelId="{E6B29C38-2A1D-4573-AB27-0013251A3A8D}" type="presParOf" srcId="{B92C0D53-FBA7-44AA-8E55-FFE30ED3537C}" destId="{DCA5893B-6C43-4780-91BC-BAD574577087}" srcOrd="0" destOrd="0" presId="urn:microsoft.com/office/officeart/2005/8/layout/hList7"/>
    <dgm:cxn modelId="{F7C956E1-611D-4EDC-932F-72FEF2A4DECE}" type="presParOf" srcId="{B92C0D53-FBA7-44AA-8E55-FFE30ED3537C}" destId="{95433460-CD58-4635-AD50-866018F021EA}" srcOrd="1" destOrd="0" presId="urn:microsoft.com/office/officeart/2005/8/layout/hList7"/>
    <dgm:cxn modelId="{AEA9FD52-05BC-4B26-953B-57802B864E1D}" type="presParOf" srcId="{B92C0D53-FBA7-44AA-8E55-FFE30ED3537C}" destId="{A2F18251-A720-411E-8A6E-627BFEE1DDD2}" srcOrd="2" destOrd="0" presId="urn:microsoft.com/office/officeart/2005/8/layout/hList7"/>
    <dgm:cxn modelId="{D02B25FC-C07D-4405-A094-2C6895FE0F47}" type="presParOf" srcId="{B92C0D53-FBA7-44AA-8E55-FFE30ED3537C}" destId="{EEFDF050-49D5-4A0C-951A-9CFB518E4936}" srcOrd="3" destOrd="0" presId="urn:microsoft.com/office/officeart/2005/8/layout/hList7"/>
    <dgm:cxn modelId="{A1502839-56FF-480C-BB5B-8D463308D5DB}" type="presParOf" srcId="{2EDA6636-440A-4186-9320-9BBE60D09D52}" destId="{301432E8-BF37-47BE-89B3-7731E871CBD1}" srcOrd="5" destOrd="0" presId="urn:microsoft.com/office/officeart/2005/8/layout/hList7"/>
    <dgm:cxn modelId="{D9BA192F-BFCE-4BC1-9DC4-4DCDB85C7E23}" type="presParOf" srcId="{2EDA6636-440A-4186-9320-9BBE60D09D52}" destId="{BCEB6D81-A9A5-4E56-99AE-107EB46256CC}" srcOrd="6" destOrd="0" presId="urn:microsoft.com/office/officeart/2005/8/layout/hList7"/>
    <dgm:cxn modelId="{696C30D8-BD92-4C00-BF9B-06B8F3902549}" type="presParOf" srcId="{BCEB6D81-A9A5-4E56-99AE-107EB46256CC}" destId="{799936EF-E8C2-4821-8820-EF58051F62F6}" srcOrd="0" destOrd="0" presId="urn:microsoft.com/office/officeart/2005/8/layout/hList7"/>
    <dgm:cxn modelId="{D6B2461F-2012-436B-9D9E-1B70BB48CA97}" type="presParOf" srcId="{BCEB6D81-A9A5-4E56-99AE-107EB46256CC}" destId="{87C70965-1E1D-4A02-A7BF-52A76FDF5A5B}" srcOrd="1" destOrd="0" presId="urn:microsoft.com/office/officeart/2005/8/layout/hList7"/>
    <dgm:cxn modelId="{C77FB878-EDE7-4CF6-AFF9-AA7FA3450DD2}" type="presParOf" srcId="{BCEB6D81-A9A5-4E56-99AE-107EB46256CC}" destId="{6356359C-EAF4-4AA3-BF6D-8F2302D819E4}" srcOrd="2" destOrd="0" presId="urn:microsoft.com/office/officeart/2005/8/layout/hList7"/>
    <dgm:cxn modelId="{C9F78E98-C8E9-45C6-A25D-AA6775C4CF0C}" type="presParOf" srcId="{BCEB6D81-A9A5-4E56-99AE-107EB46256CC}" destId="{09AA5E58-6A46-4DFC-925B-A1983E25B4BE}" srcOrd="3" destOrd="0" presId="urn:microsoft.com/office/officeart/2005/8/layout/hList7"/>
    <dgm:cxn modelId="{D110521A-3DCA-460B-8241-B18C1A1773DC}" type="presParOf" srcId="{2EDA6636-440A-4186-9320-9BBE60D09D52}" destId="{D3B9ECE9-432B-4539-B28D-0D621376CB28}" srcOrd="7" destOrd="0" presId="urn:microsoft.com/office/officeart/2005/8/layout/hList7"/>
    <dgm:cxn modelId="{885CA377-450C-4F51-B21D-0C084B6C7958}" type="presParOf" srcId="{2EDA6636-440A-4186-9320-9BBE60D09D52}" destId="{25F9C3D1-03BB-468C-B270-C19865554791}" srcOrd="8" destOrd="0" presId="urn:microsoft.com/office/officeart/2005/8/layout/hList7"/>
    <dgm:cxn modelId="{34403907-FBA0-4464-A5AD-31778668638C}" type="presParOf" srcId="{25F9C3D1-03BB-468C-B270-C19865554791}" destId="{3F8C3501-B6EC-4130-A833-0BD8A31B5E2F}" srcOrd="0" destOrd="0" presId="urn:microsoft.com/office/officeart/2005/8/layout/hList7"/>
    <dgm:cxn modelId="{77DB977C-D132-4E6F-A3DB-A55262389703}" type="presParOf" srcId="{25F9C3D1-03BB-468C-B270-C19865554791}" destId="{AACE69FD-40AF-48B1-BE59-7D871186A173}" srcOrd="1" destOrd="0" presId="urn:microsoft.com/office/officeart/2005/8/layout/hList7"/>
    <dgm:cxn modelId="{A9870D70-BB0C-4670-93CA-05BA2335FA78}" type="presParOf" srcId="{25F9C3D1-03BB-468C-B270-C19865554791}" destId="{F9DFDBE0-75D8-49E2-A755-8525C5FCB75A}" srcOrd="2" destOrd="0" presId="urn:microsoft.com/office/officeart/2005/8/layout/hList7"/>
    <dgm:cxn modelId="{7012F162-5366-41D7-9027-87024AE52A8B}" type="presParOf" srcId="{25F9C3D1-03BB-468C-B270-C19865554791}" destId="{761C8032-EC19-48E3-BD7A-76BAB96C0D67}" srcOrd="3" destOrd="0" presId="urn:microsoft.com/office/officeart/2005/8/layout/hList7"/>
    <dgm:cxn modelId="{E9946625-A4FD-4582-B2EA-7300856EDC7E}" type="presParOf" srcId="{2EDA6636-440A-4186-9320-9BBE60D09D52}" destId="{4CC472F6-7054-4BE1-89C2-87C92BF13EC6}" srcOrd="9" destOrd="0" presId="urn:microsoft.com/office/officeart/2005/8/layout/hList7"/>
    <dgm:cxn modelId="{71321036-2C5C-425B-ABE2-AFC07F7EED2A}" type="presParOf" srcId="{2EDA6636-440A-4186-9320-9BBE60D09D52}" destId="{CBBA3DE8-0248-4904-B009-217C8A05E7B0}" srcOrd="10" destOrd="0" presId="urn:microsoft.com/office/officeart/2005/8/layout/hList7"/>
    <dgm:cxn modelId="{2C714BA5-1913-478F-B45D-C603379AE99D}" type="presParOf" srcId="{CBBA3DE8-0248-4904-B009-217C8A05E7B0}" destId="{1AB46CE3-E454-453F-B5F9-C87EDA368192}" srcOrd="0" destOrd="0" presId="urn:microsoft.com/office/officeart/2005/8/layout/hList7"/>
    <dgm:cxn modelId="{5F330880-196D-4D79-99A8-0EF50DA5035B}" type="presParOf" srcId="{CBBA3DE8-0248-4904-B009-217C8A05E7B0}" destId="{FBA2A8B6-F431-4408-9DE2-0E1F385B65FB}" srcOrd="1" destOrd="0" presId="urn:microsoft.com/office/officeart/2005/8/layout/hList7"/>
    <dgm:cxn modelId="{40E7EA95-E677-4501-9189-47456B1953D3}" type="presParOf" srcId="{CBBA3DE8-0248-4904-B009-217C8A05E7B0}" destId="{716ACF7C-B649-491F-B414-3F70E4D7712B}" srcOrd="2" destOrd="0" presId="urn:microsoft.com/office/officeart/2005/8/layout/hList7"/>
    <dgm:cxn modelId="{AD7E3AF1-65B0-4FD8-B7BF-71EED3CBBAB3}" type="presParOf" srcId="{CBBA3DE8-0248-4904-B009-217C8A05E7B0}" destId="{43ECB35D-BA63-4E58-803D-4407AFC8AA13}" srcOrd="3" destOrd="0" presId="urn:microsoft.com/office/officeart/2005/8/layout/hList7"/>
    <dgm:cxn modelId="{DB706E2D-E800-4400-A857-4FFFFE94F88F}" type="presParOf" srcId="{2EDA6636-440A-4186-9320-9BBE60D09D52}" destId="{1371800B-5BF4-49BE-A685-80A02BE04448}" srcOrd="11" destOrd="0" presId="urn:microsoft.com/office/officeart/2005/8/layout/hList7"/>
    <dgm:cxn modelId="{58EFA694-ED22-4FE4-B73C-B52BD5BCD002}" type="presParOf" srcId="{2EDA6636-440A-4186-9320-9BBE60D09D52}" destId="{F6EAB761-74E5-49A4-B1D8-AA7CB9AB9229}" srcOrd="12" destOrd="0" presId="urn:microsoft.com/office/officeart/2005/8/layout/hList7"/>
    <dgm:cxn modelId="{E4BFAAF5-D07B-4AB8-AAC2-479015F6CE58}" type="presParOf" srcId="{F6EAB761-74E5-49A4-B1D8-AA7CB9AB9229}" destId="{6E8ACD61-87DE-444C-B970-8C142DC34462}" srcOrd="0" destOrd="0" presId="urn:microsoft.com/office/officeart/2005/8/layout/hList7"/>
    <dgm:cxn modelId="{F35FEF0E-45C9-4DCD-ACE1-A20D03372691}" type="presParOf" srcId="{F6EAB761-74E5-49A4-B1D8-AA7CB9AB9229}" destId="{B9EF4251-3385-4FCD-A731-DD072B3AA377}" srcOrd="1" destOrd="0" presId="urn:microsoft.com/office/officeart/2005/8/layout/hList7"/>
    <dgm:cxn modelId="{CB0589BE-0AE1-4B85-A83D-AA3B7D879D26}" type="presParOf" srcId="{F6EAB761-74E5-49A4-B1D8-AA7CB9AB9229}" destId="{8B974C22-6A7D-4B86-8572-180AC700500E}" srcOrd="2" destOrd="0" presId="urn:microsoft.com/office/officeart/2005/8/layout/hList7"/>
    <dgm:cxn modelId="{354681A2-7075-4E51-96D8-AC5F33BE0F74}" type="presParOf" srcId="{F6EAB761-74E5-49A4-B1D8-AA7CB9AB9229}" destId="{DC19F8E4-CDBB-44DD-973E-1C1143CF9F48}" srcOrd="3" destOrd="0" presId="urn:microsoft.com/office/officeart/2005/8/layout/hList7"/>
    <dgm:cxn modelId="{1AA6D730-2065-4F0D-89EC-81C25BA332DA}" type="presParOf" srcId="{2EDA6636-440A-4186-9320-9BBE60D09D52}" destId="{730E945C-469D-4C0E-B87F-51BA45DEB141}" srcOrd="13" destOrd="0" presId="urn:microsoft.com/office/officeart/2005/8/layout/hList7"/>
    <dgm:cxn modelId="{45BAE96C-A097-4B37-A063-717532AC7D56}" type="presParOf" srcId="{2EDA6636-440A-4186-9320-9BBE60D09D52}" destId="{7AA753B6-57B2-4C25-84CB-1C346649C4FA}" srcOrd="14" destOrd="0" presId="urn:microsoft.com/office/officeart/2005/8/layout/hList7"/>
    <dgm:cxn modelId="{B9F2A015-C1CB-458F-A5AF-CBA7F5E746A6}" type="presParOf" srcId="{7AA753B6-57B2-4C25-84CB-1C346649C4FA}" destId="{C5A89BA9-8838-4807-BA25-AC6582D7355F}" srcOrd="0" destOrd="0" presId="urn:microsoft.com/office/officeart/2005/8/layout/hList7"/>
    <dgm:cxn modelId="{64DB09FD-7C81-4AFB-A71A-E09A0377DD1F}" type="presParOf" srcId="{7AA753B6-57B2-4C25-84CB-1C346649C4FA}" destId="{D0C72ABA-486A-46C7-B60C-65BDC37DCBD6}" srcOrd="1" destOrd="0" presId="urn:microsoft.com/office/officeart/2005/8/layout/hList7"/>
    <dgm:cxn modelId="{6CECD9C7-7BA4-4D6C-903A-53FACB82BB94}" type="presParOf" srcId="{7AA753B6-57B2-4C25-84CB-1C346649C4FA}" destId="{4AB405A3-CD3E-4C1D-BBFE-438C823FBC62}" srcOrd="2" destOrd="0" presId="urn:microsoft.com/office/officeart/2005/8/layout/hList7"/>
    <dgm:cxn modelId="{587EE835-F32E-4E0F-AE12-9B275CE4E7AC}" type="presParOf" srcId="{7AA753B6-57B2-4C25-84CB-1C346649C4FA}" destId="{9606C6AE-9993-4F28-A7B7-421472CE627A}" srcOrd="3" destOrd="0" presId="urn:microsoft.com/office/officeart/2005/8/layout/hList7"/>
    <dgm:cxn modelId="{EB21F01B-F34C-4323-8177-55034D197D39}" type="presParOf" srcId="{2EDA6636-440A-4186-9320-9BBE60D09D52}" destId="{83DD55FE-20A7-4F59-A01A-5C33EDC2B758}" srcOrd="15" destOrd="0" presId="urn:microsoft.com/office/officeart/2005/8/layout/hList7"/>
    <dgm:cxn modelId="{2E9DA9FA-6D1C-41A1-AB33-4E501ACA492E}" type="presParOf" srcId="{2EDA6636-440A-4186-9320-9BBE60D09D52}" destId="{E13D01B0-92C8-4C2C-836E-7CF617B3B3BD}" srcOrd="16" destOrd="0" presId="urn:microsoft.com/office/officeart/2005/8/layout/hList7"/>
    <dgm:cxn modelId="{1EF9E861-C4E8-47A9-91E4-FBDF33D5C6A6}" type="presParOf" srcId="{E13D01B0-92C8-4C2C-836E-7CF617B3B3BD}" destId="{61E3F388-81D1-4E50-A18D-159D526E0086}" srcOrd="0" destOrd="0" presId="urn:microsoft.com/office/officeart/2005/8/layout/hList7"/>
    <dgm:cxn modelId="{D62C410B-93E8-4C7C-ADDA-067D26B7E587}" type="presParOf" srcId="{E13D01B0-92C8-4C2C-836E-7CF617B3B3BD}" destId="{EB244266-F980-45CB-A28B-5B9FBB3487E0}" srcOrd="1" destOrd="0" presId="urn:microsoft.com/office/officeart/2005/8/layout/hList7"/>
    <dgm:cxn modelId="{E248B2E3-B54C-49CC-AB8A-AD97DCBB0B70}" type="presParOf" srcId="{E13D01B0-92C8-4C2C-836E-7CF617B3B3BD}" destId="{E33EFC6C-0587-4A41-8707-5AC6AB126415}" srcOrd="2" destOrd="0" presId="urn:microsoft.com/office/officeart/2005/8/layout/hList7"/>
    <dgm:cxn modelId="{5629E4B0-5D68-44CC-B055-B867CD58BEAB}" type="presParOf" srcId="{E13D01B0-92C8-4C2C-836E-7CF617B3B3BD}" destId="{B7774354-9B3F-48AD-B883-B54642FDA9CE}" srcOrd="3" destOrd="0" presId="urn:microsoft.com/office/officeart/2005/8/layout/hList7"/>
    <dgm:cxn modelId="{924683DE-7619-46C1-AA80-B9DA8A8FC59F}" type="presParOf" srcId="{2EDA6636-440A-4186-9320-9BBE60D09D52}" destId="{5B5BF642-C0A9-4359-A7F8-E83C38B267F2}" srcOrd="17" destOrd="0" presId="urn:microsoft.com/office/officeart/2005/8/layout/hList7"/>
    <dgm:cxn modelId="{D5D7A750-A843-462D-BBAB-1D60FDCB3FFB}" type="presParOf" srcId="{2EDA6636-440A-4186-9320-9BBE60D09D52}" destId="{89D74EC4-334C-48A2-87C3-6E069AAB1BCC}" srcOrd="18" destOrd="0" presId="urn:microsoft.com/office/officeart/2005/8/layout/hList7"/>
    <dgm:cxn modelId="{9077F377-7D3A-4FAA-906A-7235834A2870}" type="presParOf" srcId="{89D74EC4-334C-48A2-87C3-6E069AAB1BCC}" destId="{A7CF6E4A-32D1-4C9E-B513-7995F1EDC0C0}" srcOrd="0" destOrd="0" presId="urn:microsoft.com/office/officeart/2005/8/layout/hList7"/>
    <dgm:cxn modelId="{33E7002A-2B50-4C63-BDC1-9ABA0CF42276}" type="presParOf" srcId="{89D74EC4-334C-48A2-87C3-6E069AAB1BCC}" destId="{BA1BF51B-E3A4-4321-A12B-FA6D76583204}" srcOrd="1" destOrd="0" presId="urn:microsoft.com/office/officeart/2005/8/layout/hList7"/>
    <dgm:cxn modelId="{523ADB6D-D80E-4C35-9BBD-09C61B763433}" type="presParOf" srcId="{89D74EC4-334C-48A2-87C3-6E069AAB1BCC}" destId="{455ADDA9-1A48-45BE-A6E8-48D6F140B9C6}" srcOrd="2" destOrd="0" presId="urn:microsoft.com/office/officeart/2005/8/layout/hList7"/>
    <dgm:cxn modelId="{F236AD5E-0DB2-40F6-B611-77E4F71589A0}" type="presParOf" srcId="{89D74EC4-334C-48A2-87C3-6E069AAB1BCC}" destId="{23495F21-E4AE-477E-96E3-E56682EA8E00}" srcOrd="3" destOrd="0" presId="urn:microsoft.com/office/officeart/2005/8/layout/hList7"/>
    <dgm:cxn modelId="{5FCB8163-CD87-4AE8-95CB-5666CE7F9DD9}" type="presParOf" srcId="{2EDA6636-440A-4186-9320-9BBE60D09D52}" destId="{79239CE6-A910-4B88-8B65-F50F54AFA4ED}" srcOrd="19" destOrd="0" presId="urn:microsoft.com/office/officeart/2005/8/layout/hList7"/>
    <dgm:cxn modelId="{199AC865-7857-462B-8B51-14C47ADFAEAD}" type="presParOf" srcId="{2EDA6636-440A-4186-9320-9BBE60D09D52}" destId="{2A2768EB-AF4A-4773-A34C-8D0A14C6F00D}" srcOrd="20" destOrd="0" presId="urn:microsoft.com/office/officeart/2005/8/layout/hList7"/>
    <dgm:cxn modelId="{6A263114-2227-40EB-893B-4DE564EB74CD}" type="presParOf" srcId="{2A2768EB-AF4A-4773-A34C-8D0A14C6F00D}" destId="{F670FCF4-121B-41F5-A22F-94408F7B5FB3}" srcOrd="0" destOrd="0" presId="urn:microsoft.com/office/officeart/2005/8/layout/hList7"/>
    <dgm:cxn modelId="{3B5DD634-7967-4F15-A27D-DE84B12FE835}" type="presParOf" srcId="{2A2768EB-AF4A-4773-A34C-8D0A14C6F00D}" destId="{8EE67591-77CB-4045-8868-13C1C4CDB639}" srcOrd="1" destOrd="0" presId="urn:microsoft.com/office/officeart/2005/8/layout/hList7"/>
    <dgm:cxn modelId="{2BCABFDA-98C3-441E-8B17-D95D49D74AB3}" type="presParOf" srcId="{2A2768EB-AF4A-4773-A34C-8D0A14C6F00D}" destId="{7BCE0464-2400-4729-B9B3-7150C7CF9CD7}" srcOrd="2" destOrd="0" presId="urn:microsoft.com/office/officeart/2005/8/layout/hList7"/>
    <dgm:cxn modelId="{845CC1A1-7A07-4C39-849D-1C3C8259E2EE}" type="presParOf" srcId="{2A2768EB-AF4A-4773-A34C-8D0A14C6F00D}" destId="{254EFE39-4B45-4FC6-9257-33BE478E7FA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5" csCatId="colorful" phldr="1"/>
      <dgm:spPr/>
    </dgm:pt>
    <dgm:pt modelId="{C257CAD1-70BA-4D28-97DD-F37C16750221}">
      <dgm:prSet phldrT="[Tekst]" custT="1"/>
      <dgm:spPr>
        <a:xfrm>
          <a:off x="0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sz="1000" b="1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KUNST-KARUSELLER</a:t>
          </a:r>
        </a:p>
        <a:p>
          <a:pPr>
            <a:buNone/>
          </a:pPr>
          <a:r>
            <a:rPr lang="nb-NO" sz="10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som kombinerer ulike kunst- og kulturuttrykk</a:t>
          </a:r>
        </a:p>
      </dgm:t>
    </dgm:pt>
    <dgm:pt modelId="{E3251394-4B4C-4723-A491-86E09EE23ED8}" type="sibTrans" cxnId="{5832A4F1-7135-4703-BCA9-DD13C2AA33DC}">
      <dgm:prSet/>
      <dgm:spPr/>
      <dgm:t>
        <a:bodyPr/>
        <a:lstStyle/>
        <a:p>
          <a:endParaRPr lang="nb-NO"/>
        </a:p>
      </dgm:t>
    </dgm:pt>
    <dgm:pt modelId="{17E6E34E-8D3F-4059-8112-C722BCD6501A}" type="parTrans" cxnId="{5832A4F1-7135-4703-BCA9-DD13C2AA33DC}">
      <dgm:prSet/>
      <dgm:spPr/>
      <dgm:t>
        <a:bodyPr/>
        <a:lstStyle/>
        <a:p>
          <a:endParaRPr lang="nb-NO"/>
        </a:p>
      </dgm:t>
    </dgm:pt>
    <dgm:pt modelId="{19C33636-5717-4D43-A9B7-E16464B545FB}">
      <dgm:prSet phldrT="[Tekst]" custT="1"/>
      <dgm:spPr>
        <a:xfrm>
          <a:off x="2655516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1931012"/>
            <a:satOff val="-4977"/>
            <a:lumOff val="-33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sz="1000" b="1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SPESIALKURS</a:t>
          </a:r>
        </a:p>
        <a:p>
          <a:pPr>
            <a:buNone/>
          </a:pPr>
          <a:r>
            <a:rPr lang="nb-NO" sz="10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innenfor tradisjonsrik kulturarv og smale tilbud</a:t>
          </a:r>
        </a:p>
      </dgm:t>
    </dgm:pt>
    <dgm:pt modelId="{8DA36FA3-2F4A-4D9B-8762-97068F4996D2}" type="sibTrans" cxnId="{AC961EAC-EE03-4398-B18F-6922272613FE}">
      <dgm:prSet/>
      <dgm:spPr/>
      <dgm:t>
        <a:bodyPr/>
        <a:lstStyle/>
        <a:p>
          <a:endParaRPr lang="nb-NO"/>
        </a:p>
      </dgm:t>
    </dgm:pt>
    <dgm:pt modelId="{E3EC0EF8-DAEB-4829-A09A-F017EEAD5A91}" type="parTrans" cxnId="{AC961EAC-EE03-4398-B18F-6922272613FE}">
      <dgm:prSet/>
      <dgm:spPr/>
      <dgm:t>
        <a:bodyPr/>
        <a:lstStyle/>
        <a:p>
          <a:endParaRPr lang="nb-NO"/>
        </a:p>
      </dgm:t>
    </dgm:pt>
    <dgm:pt modelId="{8B3178B5-A6DD-44D0-B40B-2196F977226C}">
      <dgm:prSet phldrT="[Tekst]" custT="1"/>
      <dgm:spPr>
        <a:xfrm>
          <a:off x="1329897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965506"/>
            <a:satOff val="-2488"/>
            <a:lumOff val="-16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sz="900" b="1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INTRODUKSJONS KURS </a:t>
          </a:r>
        </a:p>
        <a:p>
          <a:pPr>
            <a:buNone/>
          </a:pPr>
          <a:r>
            <a:rPr lang="nb-NO" sz="10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i ett enkelt kunstfag</a:t>
          </a:r>
        </a:p>
      </dgm:t>
    </dgm:pt>
    <dgm:pt modelId="{8F52BDBF-0E29-402B-803B-A019043462DE}" type="parTrans" cxnId="{C06A553B-6F42-4FA7-BC63-E12C114AB313}">
      <dgm:prSet/>
      <dgm:spPr/>
      <dgm:t>
        <a:bodyPr/>
        <a:lstStyle/>
        <a:p>
          <a:endParaRPr lang="nb-NO"/>
        </a:p>
      </dgm:t>
    </dgm:pt>
    <dgm:pt modelId="{BD4F35CB-A67B-4958-936C-5ACC6ED01E83}" type="sibTrans" cxnId="{C06A553B-6F42-4FA7-BC63-E12C114AB313}">
      <dgm:prSet/>
      <dgm:spPr/>
      <dgm:t>
        <a:bodyPr/>
        <a:lstStyle/>
        <a:p>
          <a:endParaRPr lang="nb-NO"/>
        </a:p>
      </dgm:t>
    </dgm:pt>
    <dgm:pt modelId="{3DEF0ABC-3F74-4231-A1E7-4DEC397A8278}">
      <dgm:prSet phldrT="[Tekst]" custT="1"/>
      <dgm:spPr>
        <a:xfrm>
          <a:off x="4010581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2896518"/>
            <a:satOff val="-7465"/>
            <a:lumOff val="-504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sz="1100" dirty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?</a:t>
          </a:r>
        </a:p>
      </dgm:t>
    </dgm:pt>
    <dgm:pt modelId="{3D92076B-6489-45B7-B397-2DCD7F44F715}" type="parTrans" cxnId="{149A07AE-FC38-4CA7-873E-4ABF7331C2D7}">
      <dgm:prSet/>
      <dgm:spPr/>
      <dgm:t>
        <a:bodyPr/>
        <a:lstStyle/>
        <a:p>
          <a:endParaRPr lang="nb-NO"/>
        </a:p>
      </dgm:t>
    </dgm:pt>
    <dgm:pt modelId="{1135BCE2-BDBC-468F-90F8-376479D48CBE}" type="sibTrans" cxnId="{149A07AE-FC38-4CA7-873E-4ABF7331C2D7}">
      <dgm:prSet/>
      <dgm:spPr/>
      <dgm:t>
        <a:bodyPr/>
        <a:lstStyle/>
        <a:p>
          <a:endParaRPr lang="nb-NO"/>
        </a:p>
      </dgm:t>
    </dgm:pt>
    <dgm:pt modelId="{EC425B92-B986-4CE9-AA04-C5271BEA7454}">
      <dgm:prSet phldrT="[Tekst]" custT="1"/>
      <dgm:spPr>
        <a:xfrm>
          <a:off x="5336199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3862025"/>
            <a:satOff val="-9954"/>
            <a:lumOff val="-67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sz="1100" dirty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?</a:t>
          </a:r>
        </a:p>
      </dgm:t>
    </dgm:pt>
    <dgm:pt modelId="{28306F67-1346-4CE3-8327-C6BDC40877F5}" type="parTrans" cxnId="{F6716F97-E508-4421-9F6E-13D2F2E0BFE2}">
      <dgm:prSet/>
      <dgm:spPr/>
      <dgm:t>
        <a:bodyPr/>
        <a:lstStyle/>
        <a:p>
          <a:endParaRPr lang="nb-NO"/>
        </a:p>
      </dgm:t>
    </dgm:pt>
    <dgm:pt modelId="{1EB2FD71-F17C-4995-B82C-909F4C30673B}" type="sibTrans" cxnId="{F6716F97-E508-4421-9F6E-13D2F2E0BFE2}">
      <dgm:prSet/>
      <dgm:spPr/>
      <dgm:t>
        <a:bodyPr/>
        <a:lstStyle/>
        <a:p>
          <a:endParaRPr lang="nb-NO"/>
        </a:p>
      </dgm:t>
    </dgm:pt>
    <dgm:pt modelId="{8EBB4A30-EADF-404D-BAAF-63EA2E0A0CC7}">
      <dgm:prSet phldrT="[Tekst]" custT="1"/>
      <dgm:spPr>
        <a:xfrm>
          <a:off x="6661818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4827531"/>
            <a:satOff val="-12442"/>
            <a:lumOff val="-84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sz="1100" dirty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?</a:t>
          </a:r>
        </a:p>
      </dgm:t>
    </dgm:pt>
    <dgm:pt modelId="{38450BA8-DC64-41E2-93A2-0B7659AA6AD6}" type="parTrans" cxnId="{4038672E-2957-45D7-A418-6D50A3483E3D}">
      <dgm:prSet/>
      <dgm:spPr/>
      <dgm:t>
        <a:bodyPr/>
        <a:lstStyle/>
        <a:p>
          <a:endParaRPr lang="nb-NO"/>
        </a:p>
      </dgm:t>
    </dgm:pt>
    <dgm:pt modelId="{785A5DBB-2CB4-4760-978D-B5816EC3395B}" type="sibTrans" cxnId="{4038672E-2957-45D7-A418-6D50A3483E3D}">
      <dgm:prSet/>
      <dgm:spPr/>
      <dgm:t>
        <a:bodyPr/>
        <a:lstStyle/>
        <a:p>
          <a:endParaRPr lang="nb-NO"/>
        </a:p>
      </dgm:t>
    </dgm:pt>
    <dgm:pt modelId="{9931D54A-BD59-47D6-8E4C-4D3B2C59BB32}">
      <dgm:prSet phldrT="[Tekst]" custT="1"/>
      <dgm:spPr>
        <a:xfrm>
          <a:off x="7987436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5793037"/>
            <a:satOff val="-14931"/>
            <a:lumOff val="-1008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sz="1100" dirty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?</a:t>
          </a:r>
        </a:p>
      </dgm:t>
    </dgm:pt>
    <dgm:pt modelId="{6E2A3778-3EDE-479B-8F2C-E064C08D7113}" type="parTrans" cxnId="{9D588093-B939-4A92-ACCE-9E821805A2F6}">
      <dgm:prSet/>
      <dgm:spPr/>
      <dgm:t>
        <a:bodyPr/>
        <a:lstStyle/>
        <a:p>
          <a:endParaRPr lang="nb-NO"/>
        </a:p>
      </dgm:t>
    </dgm:pt>
    <dgm:pt modelId="{1000F31C-ACE6-4796-AFF3-B8922D894A0A}" type="sibTrans" cxnId="{9D588093-B939-4A92-ACCE-9E821805A2F6}">
      <dgm:prSet/>
      <dgm:spPr/>
      <dgm:t>
        <a:bodyPr/>
        <a:lstStyle/>
        <a:p>
          <a:endParaRPr lang="nb-NO"/>
        </a:p>
      </dgm:t>
    </dgm:pt>
    <dgm:pt modelId="{2207D436-09ED-4EBE-A1EC-115EA94B49EA}">
      <dgm:prSet phldrT="[Tekst]" custT="1"/>
      <dgm:spPr>
        <a:xfrm>
          <a:off x="9287887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sz="1100" dirty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?</a:t>
          </a:r>
        </a:p>
      </dgm:t>
    </dgm:pt>
    <dgm:pt modelId="{DE7B01D2-F25A-41BA-9F0D-34BDBA338924}" type="parTrans" cxnId="{A4FE789C-680A-4C07-AB86-6D5A0C60C00A}">
      <dgm:prSet/>
      <dgm:spPr/>
      <dgm:t>
        <a:bodyPr/>
        <a:lstStyle/>
        <a:p>
          <a:endParaRPr lang="nb-NO"/>
        </a:p>
      </dgm:t>
    </dgm:pt>
    <dgm:pt modelId="{47E29FBC-B371-4624-B4D8-3F7E1CBA5D07}" type="sibTrans" cxnId="{A4FE789C-680A-4C07-AB86-6D5A0C60C00A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 custScaleX="108696" custScaleY="181572" custLinFactNeighborY="-12386"/>
      <dgm:spPr>
        <a:xfrm>
          <a:off x="-16" y="2835522"/>
          <a:ext cx="10574929" cy="1258128"/>
        </a:xfrm>
        <a:prstGeom prst="leftRightArrow">
          <a:avLst/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EDA6636-440A-4186-9320-9BBE60D09D52}" type="pres">
      <dgm:prSet presAssocID="{B044CA81-E1E4-4F4D-942A-08E899077161}" presName="linComp" presStyleCnt="0"/>
      <dgm:spPr/>
    </dgm:pt>
    <dgm:pt modelId="{B882B534-D533-4F4E-9E53-B5CDC420AC06}" type="pres">
      <dgm:prSet presAssocID="{C257CAD1-70BA-4D28-97DD-F37C16750221}" presName="compNode" presStyleCnt="0"/>
      <dgm:spPr/>
    </dgm:pt>
    <dgm:pt modelId="{146AE780-7FB2-46CE-9DAD-8AFEAD4D298A}" type="pres">
      <dgm:prSet presAssocID="{C257CAD1-70BA-4D28-97DD-F37C16750221}" presName="bkgdShape" presStyleLbl="node1" presStyleIdx="0" presStyleCnt="8" custLinFactNeighborX="-511" custLinFactNeighborY="-750"/>
      <dgm:spPr/>
    </dgm:pt>
    <dgm:pt modelId="{70DFEF63-6701-4D4E-9080-899F85FD0C90}" type="pres">
      <dgm:prSet presAssocID="{C257CAD1-70BA-4D28-97DD-F37C16750221}" presName="nodeTx" presStyleLbl="node1" presStyleIdx="0" presStyleCnt="8">
        <dgm:presLayoutVars>
          <dgm:bulletEnabled val="1"/>
        </dgm:presLayoutVars>
      </dgm:prSet>
      <dgm:spPr/>
    </dgm:pt>
    <dgm:pt modelId="{87028BDE-7E73-4762-9DB8-542DBC1C8E4F}" type="pres">
      <dgm:prSet presAssocID="{C257CAD1-70BA-4D28-97DD-F37C16750221}" presName="invisiNode" presStyleLbl="node1" presStyleIdx="0" presStyleCnt="8"/>
      <dgm:spPr/>
    </dgm:pt>
    <dgm:pt modelId="{38A84B62-3E54-41BA-8D22-3C328FBB784E}" type="pres">
      <dgm:prSet presAssocID="{C257CAD1-70BA-4D28-97DD-F37C16750221}" presName="imagNode" presStyleLbl="fgImgPlace1" presStyleIdx="0" presStyleCnt="8" custLinFactNeighborX="-676" custLinFactNeighborY="-4730"/>
      <dgm:spPr>
        <a:xfrm>
          <a:off x="34711" y="121227"/>
          <a:ext cx="1209787" cy="1359337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FCBF7F6-8F56-4507-8CBA-72674C130867}" type="pres">
      <dgm:prSet presAssocID="{E3251394-4B4C-4723-A491-86E09EE23ED8}" presName="sibTrans" presStyleLbl="sibTrans2D1" presStyleIdx="0" presStyleCnt="0"/>
      <dgm:spPr/>
    </dgm:pt>
    <dgm:pt modelId="{E7F8BA38-38DE-46B3-BD50-0129395741D5}" type="pres">
      <dgm:prSet presAssocID="{8B3178B5-A6DD-44D0-B40B-2196F977226C}" presName="compNode" presStyleCnt="0"/>
      <dgm:spPr/>
    </dgm:pt>
    <dgm:pt modelId="{494871C2-3F9C-41B7-8B2B-39FF7F894A50}" type="pres">
      <dgm:prSet presAssocID="{8B3178B5-A6DD-44D0-B40B-2196F977226C}" presName="bkgdShape" presStyleLbl="node1" presStyleIdx="1" presStyleCnt="8" custLinFactNeighborY="-1350"/>
      <dgm:spPr/>
    </dgm:pt>
    <dgm:pt modelId="{7EAA9185-FE50-45E2-BE6B-50E2B395D74A}" type="pres">
      <dgm:prSet presAssocID="{8B3178B5-A6DD-44D0-B40B-2196F977226C}" presName="nodeTx" presStyleLbl="node1" presStyleIdx="1" presStyleCnt="8">
        <dgm:presLayoutVars>
          <dgm:bulletEnabled val="1"/>
        </dgm:presLayoutVars>
      </dgm:prSet>
      <dgm:spPr/>
    </dgm:pt>
    <dgm:pt modelId="{AF650B64-0E00-4A39-BFFA-4B3656A6FA41}" type="pres">
      <dgm:prSet presAssocID="{8B3178B5-A6DD-44D0-B40B-2196F977226C}" presName="invisiNode" presStyleLbl="node1" presStyleIdx="1" presStyleCnt="8"/>
      <dgm:spPr/>
    </dgm:pt>
    <dgm:pt modelId="{D9C0672D-7E75-43F4-87E2-9C00BCD4768C}" type="pres">
      <dgm:prSet presAssocID="{8B3178B5-A6DD-44D0-B40B-2196F977226C}" presName="imagNode" presStyleLbl="fgImgPlace1" presStyleIdx="1" presStyleCnt="8"/>
      <dgm:spPr>
        <a:xfrm>
          <a:off x="1368507" y="185524"/>
          <a:ext cx="1209787" cy="1359337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chemeClr val="accent5">
                <a:hueOff val="-1055567"/>
                <a:satOff val="-1857"/>
                <a:lumOff val="-239"/>
                <a:alphaOff val="0"/>
                <a:shade val="20000"/>
                <a:satMod val="200000"/>
              </a:schemeClr>
              <a:schemeClr val="accent5">
                <a:hueOff val="-1055567"/>
                <a:satOff val="-1857"/>
                <a:lumOff val="-239"/>
                <a:alphaOff val="0"/>
                <a:tint val="12000"/>
                <a:satMod val="190000"/>
              </a:schemeClr>
            </a:duotone>
          </a:blip>
          <a:srcRect/>
          <a:stretch>
            <a:fillRect l="-34000" r="-3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0F5EAB1-2E36-42DD-948D-46F5612C2428}" type="pres">
      <dgm:prSet presAssocID="{BD4F35CB-A67B-4958-936C-5ACC6ED01E83}" presName="sibTrans" presStyleLbl="sibTrans2D1" presStyleIdx="0" presStyleCnt="0"/>
      <dgm:spPr/>
    </dgm:pt>
    <dgm:pt modelId="{B92C0D53-FBA7-44AA-8E55-FFE30ED3537C}" type="pres">
      <dgm:prSet presAssocID="{19C33636-5717-4D43-A9B7-E16464B545FB}" presName="compNode" presStyleCnt="0"/>
      <dgm:spPr/>
    </dgm:pt>
    <dgm:pt modelId="{DCA5893B-6C43-4780-91BC-BAD574577087}" type="pres">
      <dgm:prSet presAssocID="{19C33636-5717-4D43-A9B7-E16464B545FB}" presName="bkgdShape" presStyleLbl="node1" presStyleIdx="2" presStyleCnt="8"/>
      <dgm:spPr/>
    </dgm:pt>
    <dgm:pt modelId="{95433460-CD58-4635-AD50-866018F021EA}" type="pres">
      <dgm:prSet presAssocID="{19C33636-5717-4D43-A9B7-E16464B545FB}" presName="nodeTx" presStyleLbl="node1" presStyleIdx="2" presStyleCnt="8">
        <dgm:presLayoutVars>
          <dgm:bulletEnabled val="1"/>
        </dgm:presLayoutVars>
      </dgm:prSet>
      <dgm:spPr/>
    </dgm:pt>
    <dgm:pt modelId="{A2F18251-A720-411E-8A6E-627BFEE1DDD2}" type="pres">
      <dgm:prSet presAssocID="{19C33636-5717-4D43-A9B7-E16464B545FB}" presName="invisiNode" presStyleLbl="node1" presStyleIdx="2" presStyleCnt="8"/>
      <dgm:spPr/>
    </dgm:pt>
    <dgm:pt modelId="{EEFDF050-49D5-4A0C-951A-9CFB518E4936}" type="pres">
      <dgm:prSet presAssocID="{19C33636-5717-4D43-A9B7-E16464B545FB}" presName="imagNode" presStyleLbl="fgImgPlace1" presStyleIdx="2" presStyleCnt="8"/>
      <dgm:spPr>
        <a:xfrm>
          <a:off x="2694126" y="185524"/>
          <a:ext cx="1209787" cy="1359337"/>
        </a:xfrm>
        <a:prstGeom prst="ellipse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-2111134"/>
                <a:satOff val="-3713"/>
                <a:lumOff val="-478"/>
                <a:alphaOff val="0"/>
                <a:shade val="20000"/>
                <a:satMod val="200000"/>
              </a:schemeClr>
              <a:schemeClr val="accent5">
                <a:hueOff val="-2111134"/>
                <a:satOff val="-3713"/>
                <a:lumOff val="-478"/>
                <a:alphaOff val="0"/>
                <a:tint val="12000"/>
                <a:satMod val="190000"/>
              </a:schemeClr>
            </a:duotone>
          </a:blip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DC3C46F-94D0-4790-A137-E3DF9CE673DA}" type="pres">
      <dgm:prSet presAssocID="{8DA36FA3-2F4A-4D9B-8762-97068F4996D2}" presName="sibTrans" presStyleLbl="sibTrans2D1" presStyleIdx="0" presStyleCnt="0"/>
      <dgm:spPr/>
    </dgm:pt>
    <dgm:pt modelId="{084B3697-BBB0-4C3D-9317-4D5EA1EC5F8E}" type="pres">
      <dgm:prSet presAssocID="{3DEF0ABC-3F74-4231-A1E7-4DEC397A8278}" presName="compNode" presStyleCnt="0"/>
      <dgm:spPr/>
    </dgm:pt>
    <dgm:pt modelId="{8FE9E234-C1A8-4029-9994-0503AD91F4AF}" type="pres">
      <dgm:prSet presAssocID="{3DEF0ABC-3F74-4231-A1E7-4DEC397A8278}" presName="bkgdShape" presStyleLbl="node1" presStyleIdx="3" presStyleCnt="8" custLinFactNeighborX="616" custLinFactNeighborY="414"/>
      <dgm:spPr/>
    </dgm:pt>
    <dgm:pt modelId="{51570266-7F7B-42EB-B47A-011E9ADF9C0E}" type="pres">
      <dgm:prSet presAssocID="{3DEF0ABC-3F74-4231-A1E7-4DEC397A8278}" presName="nodeTx" presStyleLbl="node1" presStyleIdx="3" presStyleCnt="8">
        <dgm:presLayoutVars>
          <dgm:bulletEnabled val="1"/>
        </dgm:presLayoutVars>
      </dgm:prSet>
      <dgm:spPr/>
    </dgm:pt>
    <dgm:pt modelId="{9611EAD2-70B6-4EA4-8C4B-84771EAF88A3}" type="pres">
      <dgm:prSet presAssocID="{3DEF0ABC-3F74-4231-A1E7-4DEC397A8278}" presName="invisiNode" presStyleLbl="node1" presStyleIdx="3" presStyleCnt="8"/>
      <dgm:spPr/>
    </dgm:pt>
    <dgm:pt modelId="{0FE1CB81-BA07-44AC-A027-EA34BCB2EB54}" type="pres">
      <dgm:prSet presAssocID="{3DEF0ABC-3F74-4231-A1E7-4DEC397A8278}" presName="imagNode" presStyleLbl="fgImgPlace1" presStyleIdx="3" presStyleCnt="8"/>
      <dgm:spPr>
        <a:xfrm>
          <a:off x="4019744" y="185524"/>
          <a:ext cx="1209787" cy="1359337"/>
        </a:xfrm>
        <a:prstGeom prst="ellipse">
          <a:avLst/>
        </a:prstGeom>
        <a:solidFill>
          <a:srgbClr val="5B9BD5">
            <a:tint val="50000"/>
            <a:hueOff val="-2884132"/>
            <a:satOff val="-9834"/>
            <a:lumOff val="-163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606075E-81B7-4158-BD79-E8E96D198778}" type="pres">
      <dgm:prSet presAssocID="{1135BCE2-BDBC-468F-90F8-376479D48CBE}" presName="sibTrans" presStyleLbl="sibTrans2D1" presStyleIdx="0" presStyleCnt="0"/>
      <dgm:spPr/>
    </dgm:pt>
    <dgm:pt modelId="{DD49016E-6E2B-4DB5-8A11-21CCC6C9A903}" type="pres">
      <dgm:prSet presAssocID="{EC425B92-B986-4CE9-AA04-C5271BEA7454}" presName="compNode" presStyleCnt="0"/>
      <dgm:spPr/>
    </dgm:pt>
    <dgm:pt modelId="{3DF2B313-824F-40A7-88F0-51CEC90FC9DE}" type="pres">
      <dgm:prSet presAssocID="{EC425B92-B986-4CE9-AA04-C5271BEA7454}" presName="bkgdShape" presStyleLbl="node1" presStyleIdx="4" presStyleCnt="8" custLinFactNeighborX="2288" custLinFactNeighborY="-1829"/>
      <dgm:spPr/>
    </dgm:pt>
    <dgm:pt modelId="{8DE1FFD5-7CD9-4F2F-BDF8-5AEF4DC38EE2}" type="pres">
      <dgm:prSet presAssocID="{EC425B92-B986-4CE9-AA04-C5271BEA7454}" presName="nodeTx" presStyleLbl="node1" presStyleIdx="4" presStyleCnt="8">
        <dgm:presLayoutVars>
          <dgm:bulletEnabled val="1"/>
        </dgm:presLayoutVars>
      </dgm:prSet>
      <dgm:spPr/>
    </dgm:pt>
    <dgm:pt modelId="{17818B0F-3207-4753-B355-B597B49C9B6F}" type="pres">
      <dgm:prSet presAssocID="{EC425B92-B986-4CE9-AA04-C5271BEA7454}" presName="invisiNode" presStyleLbl="node1" presStyleIdx="4" presStyleCnt="8"/>
      <dgm:spPr/>
    </dgm:pt>
    <dgm:pt modelId="{B2B0180A-60D8-4DD2-8229-467FC8B94A0D}" type="pres">
      <dgm:prSet presAssocID="{EC425B92-B986-4CE9-AA04-C5271BEA7454}" presName="imagNode" presStyleLbl="fgImgPlace1" presStyleIdx="4" presStyleCnt="8"/>
      <dgm:spPr>
        <a:xfrm>
          <a:off x="5345363" y="185524"/>
          <a:ext cx="1209787" cy="1359337"/>
        </a:xfrm>
        <a:prstGeom prst="ellipse">
          <a:avLst/>
        </a:prstGeom>
        <a:solidFill>
          <a:srgbClr val="5B9BD5">
            <a:tint val="50000"/>
            <a:hueOff val="-3845509"/>
            <a:satOff val="-13113"/>
            <a:lumOff val="-218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3600D5A-BAF0-4506-BCFD-F08DC4E3F21E}" type="pres">
      <dgm:prSet presAssocID="{1EB2FD71-F17C-4995-B82C-909F4C30673B}" presName="sibTrans" presStyleLbl="sibTrans2D1" presStyleIdx="0" presStyleCnt="0"/>
      <dgm:spPr/>
    </dgm:pt>
    <dgm:pt modelId="{9E0BF7D8-E206-43C3-B80B-E29A09F16561}" type="pres">
      <dgm:prSet presAssocID="{8EBB4A30-EADF-404D-BAAF-63EA2E0A0CC7}" presName="compNode" presStyleCnt="0"/>
      <dgm:spPr/>
    </dgm:pt>
    <dgm:pt modelId="{27579715-9D61-488C-87C5-C9D882D204CD}" type="pres">
      <dgm:prSet presAssocID="{8EBB4A30-EADF-404D-BAAF-63EA2E0A0CC7}" presName="bkgdShape" presStyleLbl="node1" presStyleIdx="5" presStyleCnt="8" custLinFactNeighborX="2288" custLinFactNeighborY="-1829"/>
      <dgm:spPr/>
    </dgm:pt>
    <dgm:pt modelId="{24D41730-5658-421B-B1FC-F78D38D3384E}" type="pres">
      <dgm:prSet presAssocID="{8EBB4A30-EADF-404D-BAAF-63EA2E0A0CC7}" presName="nodeTx" presStyleLbl="node1" presStyleIdx="5" presStyleCnt="8">
        <dgm:presLayoutVars>
          <dgm:bulletEnabled val="1"/>
        </dgm:presLayoutVars>
      </dgm:prSet>
      <dgm:spPr/>
    </dgm:pt>
    <dgm:pt modelId="{2AE6576B-75CB-42B5-975B-2CF054514518}" type="pres">
      <dgm:prSet presAssocID="{8EBB4A30-EADF-404D-BAAF-63EA2E0A0CC7}" presName="invisiNode" presStyleLbl="node1" presStyleIdx="5" presStyleCnt="8"/>
      <dgm:spPr/>
    </dgm:pt>
    <dgm:pt modelId="{8A087B54-CFFB-43C6-8F2D-3F7097507BD9}" type="pres">
      <dgm:prSet presAssocID="{8EBB4A30-EADF-404D-BAAF-63EA2E0A0CC7}" presName="imagNode" presStyleLbl="fgImgPlace1" presStyleIdx="5" presStyleCnt="8"/>
      <dgm:spPr>
        <a:xfrm>
          <a:off x="6670981" y="185524"/>
          <a:ext cx="1209787" cy="1359337"/>
        </a:xfrm>
        <a:prstGeom prst="ellipse">
          <a:avLst/>
        </a:prstGeom>
        <a:solidFill>
          <a:srgbClr val="5B9BD5">
            <a:tint val="50000"/>
            <a:hueOff val="-4806886"/>
            <a:satOff val="-16391"/>
            <a:lumOff val="-273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58352029-5315-4E19-9DAA-43BEE6091170}" type="pres">
      <dgm:prSet presAssocID="{785A5DBB-2CB4-4760-978D-B5816EC3395B}" presName="sibTrans" presStyleLbl="sibTrans2D1" presStyleIdx="0" presStyleCnt="0"/>
      <dgm:spPr/>
    </dgm:pt>
    <dgm:pt modelId="{99869232-4AF1-4124-AD3D-9D50EF65D0BE}" type="pres">
      <dgm:prSet presAssocID="{9931D54A-BD59-47D6-8E4C-4D3B2C59BB32}" presName="compNode" presStyleCnt="0"/>
      <dgm:spPr/>
    </dgm:pt>
    <dgm:pt modelId="{FC9D415B-922B-4645-826E-F9392E73671C}" type="pres">
      <dgm:prSet presAssocID="{9931D54A-BD59-47D6-8E4C-4D3B2C59BB32}" presName="bkgdShape" presStyleLbl="node1" presStyleIdx="6" presStyleCnt="8" custLinFactNeighborX="2288" custLinFactNeighborY="-1829"/>
      <dgm:spPr/>
    </dgm:pt>
    <dgm:pt modelId="{936CC415-5143-4ED2-9C18-1E2C23FF410F}" type="pres">
      <dgm:prSet presAssocID="{9931D54A-BD59-47D6-8E4C-4D3B2C59BB32}" presName="nodeTx" presStyleLbl="node1" presStyleIdx="6" presStyleCnt="8">
        <dgm:presLayoutVars>
          <dgm:bulletEnabled val="1"/>
        </dgm:presLayoutVars>
      </dgm:prSet>
      <dgm:spPr/>
    </dgm:pt>
    <dgm:pt modelId="{AACB4CB4-D5AE-4634-8180-DCA98F9EBFE2}" type="pres">
      <dgm:prSet presAssocID="{9931D54A-BD59-47D6-8E4C-4D3B2C59BB32}" presName="invisiNode" presStyleLbl="node1" presStyleIdx="6" presStyleCnt="8"/>
      <dgm:spPr/>
    </dgm:pt>
    <dgm:pt modelId="{62ABE37E-F5F2-4165-98D3-E4F4DC4005F3}" type="pres">
      <dgm:prSet presAssocID="{9931D54A-BD59-47D6-8E4C-4D3B2C59BB32}" presName="imagNode" presStyleLbl="fgImgPlace1" presStyleIdx="6" presStyleCnt="8"/>
      <dgm:spPr>
        <a:xfrm>
          <a:off x="7996600" y="185524"/>
          <a:ext cx="1209787" cy="1359337"/>
        </a:xfrm>
        <a:prstGeom prst="ellipse">
          <a:avLst/>
        </a:prstGeom>
        <a:solidFill>
          <a:srgbClr val="5B9BD5">
            <a:tint val="50000"/>
            <a:hueOff val="-5768264"/>
            <a:satOff val="-19669"/>
            <a:lumOff val="-32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700C13C-1E34-48BE-89A5-586B8A29930C}" type="pres">
      <dgm:prSet presAssocID="{1000F31C-ACE6-4796-AFF3-B8922D894A0A}" presName="sibTrans" presStyleLbl="sibTrans2D1" presStyleIdx="0" presStyleCnt="0"/>
      <dgm:spPr/>
    </dgm:pt>
    <dgm:pt modelId="{633C5FB8-B70B-44F9-A421-45B0CABEB0D0}" type="pres">
      <dgm:prSet presAssocID="{2207D436-09ED-4EBE-A1EC-115EA94B49EA}" presName="compNode" presStyleCnt="0"/>
      <dgm:spPr/>
    </dgm:pt>
    <dgm:pt modelId="{472C4543-7175-47E2-A7CA-4EDCE60E3217}" type="pres">
      <dgm:prSet presAssocID="{2207D436-09ED-4EBE-A1EC-115EA94B49EA}" presName="bkgdShape" presStyleLbl="node1" presStyleIdx="7" presStyleCnt="8" custLinFactNeighborX="1168" custLinFactNeighborY="414"/>
      <dgm:spPr/>
    </dgm:pt>
    <dgm:pt modelId="{056719A7-44C5-4D9C-B917-9A18A7EE7FB9}" type="pres">
      <dgm:prSet presAssocID="{2207D436-09ED-4EBE-A1EC-115EA94B49EA}" presName="nodeTx" presStyleLbl="node1" presStyleIdx="7" presStyleCnt="8">
        <dgm:presLayoutVars>
          <dgm:bulletEnabled val="1"/>
        </dgm:presLayoutVars>
      </dgm:prSet>
      <dgm:spPr/>
    </dgm:pt>
    <dgm:pt modelId="{E8BE1F5B-55CC-47AA-8600-2A3F9C12754C}" type="pres">
      <dgm:prSet presAssocID="{2207D436-09ED-4EBE-A1EC-115EA94B49EA}" presName="invisiNode" presStyleLbl="node1" presStyleIdx="7" presStyleCnt="8"/>
      <dgm:spPr/>
    </dgm:pt>
    <dgm:pt modelId="{66BE3922-FA5B-484A-80F0-7BC787C066F0}" type="pres">
      <dgm:prSet presAssocID="{2207D436-09ED-4EBE-A1EC-115EA94B49EA}" presName="imagNode" presStyleLbl="fgImgPlace1" presStyleIdx="7" presStyleCnt="8"/>
      <dgm:spPr>
        <a:xfrm>
          <a:off x="9322218" y="185524"/>
          <a:ext cx="1209787" cy="1359337"/>
        </a:xfrm>
        <a:prstGeom prst="ellipse">
          <a:avLst/>
        </a:prstGeom>
        <a:solidFill>
          <a:srgbClr val="5B9BD5">
            <a:tint val="50000"/>
            <a:hueOff val="-6729641"/>
            <a:satOff val="-22947"/>
            <a:lumOff val="-38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EFB5152A-98D0-4CC0-91AF-517B916916C1}" type="presOf" srcId="{3DEF0ABC-3F74-4231-A1E7-4DEC397A8278}" destId="{8FE9E234-C1A8-4029-9994-0503AD91F4AF}" srcOrd="0" destOrd="0" presId="urn:microsoft.com/office/officeart/2005/8/layout/hList7"/>
    <dgm:cxn modelId="{4038672E-2957-45D7-A418-6D50A3483E3D}" srcId="{B044CA81-E1E4-4F4D-942A-08E899077161}" destId="{8EBB4A30-EADF-404D-BAAF-63EA2E0A0CC7}" srcOrd="5" destOrd="0" parTransId="{38450BA8-DC64-41E2-93A2-0B7659AA6AD6}" sibTransId="{785A5DBB-2CB4-4760-978D-B5816EC3395B}"/>
    <dgm:cxn modelId="{13097632-F8A1-49A5-9F53-C451C37A9497}" type="presOf" srcId="{9931D54A-BD59-47D6-8E4C-4D3B2C59BB32}" destId="{936CC415-5143-4ED2-9C18-1E2C23FF410F}" srcOrd="1" destOrd="0" presId="urn:microsoft.com/office/officeart/2005/8/layout/hList7"/>
    <dgm:cxn modelId="{C06A553B-6F42-4FA7-BC63-E12C114AB313}" srcId="{B044CA81-E1E4-4F4D-942A-08E899077161}" destId="{8B3178B5-A6DD-44D0-B40B-2196F977226C}" srcOrd="1" destOrd="0" parTransId="{8F52BDBF-0E29-402B-803B-A019043462DE}" sibTransId="{BD4F35CB-A67B-4958-936C-5ACC6ED01E83}"/>
    <dgm:cxn modelId="{7049DB5E-3540-4D50-A8B7-E1397C14AA51}" type="presOf" srcId="{19C33636-5717-4D43-A9B7-E16464B545FB}" destId="{95433460-CD58-4635-AD50-866018F021EA}" srcOrd="1" destOrd="0" presId="urn:microsoft.com/office/officeart/2005/8/layout/hList7"/>
    <dgm:cxn modelId="{B2EB1968-0BB6-4CED-A346-4DA471AB4E9D}" type="presOf" srcId="{8B3178B5-A6DD-44D0-B40B-2196F977226C}" destId="{7EAA9185-FE50-45E2-BE6B-50E2B395D74A}" srcOrd="1" destOrd="0" presId="urn:microsoft.com/office/officeart/2005/8/layout/hList7"/>
    <dgm:cxn modelId="{7192C870-3577-4AA8-BE00-BF44881FB7C4}" type="presOf" srcId="{B044CA81-E1E4-4F4D-942A-08E899077161}" destId="{799E1C6B-7646-4422-ADC6-406F7E7FA5AF}" srcOrd="0" destOrd="0" presId="urn:microsoft.com/office/officeart/2005/8/layout/hList7"/>
    <dgm:cxn modelId="{4BED9E73-DD3C-421E-9C60-401E526207F7}" type="presOf" srcId="{BD4F35CB-A67B-4958-936C-5ACC6ED01E83}" destId="{80F5EAB1-2E36-42DD-948D-46F5612C2428}" srcOrd="0" destOrd="0" presId="urn:microsoft.com/office/officeart/2005/8/layout/hList7"/>
    <dgm:cxn modelId="{D351FF77-6E85-4D4A-A3D7-F344D555BAFE}" type="presOf" srcId="{3DEF0ABC-3F74-4231-A1E7-4DEC397A8278}" destId="{51570266-7F7B-42EB-B47A-011E9ADF9C0E}" srcOrd="1" destOrd="0" presId="urn:microsoft.com/office/officeart/2005/8/layout/hList7"/>
    <dgm:cxn modelId="{92773B87-0DF7-45B9-A157-3482E115498F}" type="presOf" srcId="{C257CAD1-70BA-4D28-97DD-F37C16750221}" destId="{70DFEF63-6701-4D4E-9080-899F85FD0C90}" srcOrd="1" destOrd="0" presId="urn:microsoft.com/office/officeart/2005/8/layout/hList7"/>
    <dgm:cxn modelId="{42E7FC87-EFB6-45B3-AABC-4BB25EE30FDA}" type="presOf" srcId="{2207D436-09ED-4EBE-A1EC-115EA94B49EA}" destId="{056719A7-44C5-4D9C-B917-9A18A7EE7FB9}" srcOrd="1" destOrd="0" presId="urn:microsoft.com/office/officeart/2005/8/layout/hList7"/>
    <dgm:cxn modelId="{B8550B8A-35B8-440E-9226-A5CE05930FFB}" type="presOf" srcId="{2207D436-09ED-4EBE-A1EC-115EA94B49EA}" destId="{472C4543-7175-47E2-A7CA-4EDCE60E3217}" srcOrd="0" destOrd="0" presId="urn:microsoft.com/office/officeart/2005/8/layout/hList7"/>
    <dgm:cxn modelId="{9D588093-B939-4A92-ACCE-9E821805A2F6}" srcId="{B044CA81-E1E4-4F4D-942A-08E899077161}" destId="{9931D54A-BD59-47D6-8E4C-4D3B2C59BB32}" srcOrd="6" destOrd="0" parTransId="{6E2A3778-3EDE-479B-8F2C-E064C08D7113}" sibTransId="{1000F31C-ACE6-4796-AFF3-B8922D894A0A}"/>
    <dgm:cxn modelId="{F8E2F495-8B1D-4EA0-AEC5-C9480BF036D4}" type="presOf" srcId="{8EBB4A30-EADF-404D-BAAF-63EA2E0A0CC7}" destId="{27579715-9D61-488C-87C5-C9D882D204CD}" srcOrd="0" destOrd="0" presId="urn:microsoft.com/office/officeart/2005/8/layout/hList7"/>
    <dgm:cxn modelId="{F6716F97-E508-4421-9F6E-13D2F2E0BFE2}" srcId="{B044CA81-E1E4-4F4D-942A-08E899077161}" destId="{EC425B92-B986-4CE9-AA04-C5271BEA7454}" srcOrd="4" destOrd="0" parTransId="{28306F67-1346-4CE3-8327-C6BDC40877F5}" sibTransId="{1EB2FD71-F17C-4995-B82C-909F4C30673B}"/>
    <dgm:cxn modelId="{2D700B99-8CDB-4065-85C0-B0EBAB3D741D}" type="presOf" srcId="{19C33636-5717-4D43-A9B7-E16464B545FB}" destId="{DCA5893B-6C43-4780-91BC-BAD574577087}" srcOrd="0" destOrd="0" presId="urn:microsoft.com/office/officeart/2005/8/layout/hList7"/>
    <dgm:cxn modelId="{A4FE789C-680A-4C07-AB86-6D5A0C60C00A}" srcId="{B044CA81-E1E4-4F4D-942A-08E899077161}" destId="{2207D436-09ED-4EBE-A1EC-115EA94B49EA}" srcOrd="7" destOrd="0" parTransId="{DE7B01D2-F25A-41BA-9F0D-34BDBA338924}" sibTransId="{47E29FBC-B371-4624-B4D8-3F7E1CBA5D07}"/>
    <dgm:cxn modelId="{E252F69F-CF48-46DD-B87E-8C9DA7560B90}" type="presOf" srcId="{E3251394-4B4C-4723-A491-86E09EE23ED8}" destId="{9FCBF7F6-8F56-4507-8CBA-72674C130867}" srcOrd="0" destOrd="0" presId="urn:microsoft.com/office/officeart/2005/8/layout/hList7"/>
    <dgm:cxn modelId="{85A3DCA2-0F14-48A0-8359-1A88EAC454B7}" type="presOf" srcId="{1135BCE2-BDBC-468F-90F8-376479D48CBE}" destId="{B606075E-81B7-4158-BD79-E8E96D198778}" srcOrd="0" destOrd="0" presId="urn:microsoft.com/office/officeart/2005/8/layout/hList7"/>
    <dgm:cxn modelId="{AC961EAC-EE03-4398-B18F-6922272613FE}" srcId="{B044CA81-E1E4-4F4D-942A-08E899077161}" destId="{19C33636-5717-4D43-A9B7-E16464B545FB}" srcOrd="2" destOrd="0" parTransId="{E3EC0EF8-DAEB-4829-A09A-F017EEAD5A91}" sibTransId="{8DA36FA3-2F4A-4D9B-8762-97068F4996D2}"/>
    <dgm:cxn modelId="{149A07AE-FC38-4CA7-873E-4ABF7331C2D7}" srcId="{B044CA81-E1E4-4F4D-942A-08E899077161}" destId="{3DEF0ABC-3F74-4231-A1E7-4DEC397A8278}" srcOrd="3" destOrd="0" parTransId="{3D92076B-6489-45B7-B397-2DCD7F44F715}" sibTransId="{1135BCE2-BDBC-468F-90F8-376479D48CBE}"/>
    <dgm:cxn modelId="{8C18E7B2-6145-443A-8AFA-E5E6495058D2}" type="presOf" srcId="{1000F31C-ACE6-4796-AFF3-B8922D894A0A}" destId="{6700C13C-1E34-48BE-89A5-586B8A29930C}" srcOrd="0" destOrd="0" presId="urn:microsoft.com/office/officeart/2005/8/layout/hList7"/>
    <dgm:cxn modelId="{5DBEC9C5-7E1F-4CC5-AF37-E00DD5974E3A}" type="presOf" srcId="{9931D54A-BD59-47D6-8E4C-4D3B2C59BB32}" destId="{FC9D415B-922B-4645-826E-F9392E73671C}" srcOrd="0" destOrd="0" presId="urn:microsoft.com/office/officeart/2005/8/layout/hList7"/>
    <dgm:cxn modelId="{387F0AC8-0B2F-4CC4-9E51-D88F90EC3F93}" type="presOf" srcId="{EC425B92-B986-4CE9-AA04-C5271BEA7454}" destId="{3DF2B313-824F-40A7-88F0-51CEC90FC9DE}" srcOrd="0" destOrd="0" presId="urn:microsoft.com/office/officeart/2005/8/layout/hList7"/>
    <dgm:cxn modelId="{80D0A7CF-B88A-4401-9CF6-17329C7DED02}" type="presOf" srcId="{8B3178B5-A6DD-44D0-B40B-2196F977226C}" destId="{494871C2-3F9C-41B7-8B2B-39FF7F894A50}" srcOrd="0" destOrd="0" presId="urn:microsoft.com/office/officeart/2005/8/layout/hList7"/>
    <dgm:cxn modelId="{05D3F6CF-0624-4346-BF86-6DC9CE4AF381}" type="presOf" srcId="{785A5DBB-2CB4-4760-978D-B5816EC3395B}" destId="{58352029-5315-4E19-9DAA-43BEE6091170}" srcOrd="0" destOrd="0" presId="urn:microsoft.com/office/officeart/2005/8/layout/hList7"/>
    <dgm:cxn modelId="{FABA39D3-10AF-4497-9D8D-AB0282580440}" type="presOf" srcId="{8DA36FA3-2F4A-4D9B-8762-97068F4996D2}" destId="{6DC3C46F-94D0-4790-A137-E3DF9CE673DA}" srcOrd="0" destOrd="0" presId="urn:microsoft.com/office/officeart/2005/8/layout/hList7"/>
    <dgm:cxn modelId="{BCEBECEB-035D-49B3-9B0C-19298E92D443}" type="presOf" srcId="{EC425B92-B986-4CE9-AA04-C5271BEA7454}" destId="{8DE1FFD5-7CD9-4F2F-BDF8-5AEF4DC38EE2}" srcOrd="1" destOrd="0" presId="urn:microsoft.com/office/officeart/2005/8/layout/hList7"/>
    <dgm:cxn modelId="{DF4AE0ED-163D-43C2-AB3F-F47A575E6243}" type="presOf" srcId="{C257CAD1-70BA-4D28-97DD-F37C16750221}" destId="{146AE780-7FB2-46CE-9DAD-8AFEAD4D298A}" srcOrd="0" destOrd="0" presId="urn:microsoft.com/office/officeart/2005/8/layout/hList7"/>
    <dgm:cxn modelId="{A67956F0-B69C-4041-A3AF-FF9ACDAD1450}" type="presOf" srcId="{1EB2FD71-F17C-4995-B82C-909F4C30673B}" destId="{13600D5A-BAF0-4506-BCFD-F08DC4E3F21E}" srcOrd="0" destOrd="0" presId="urn:microsoft.com/office/officeart/2005/8/layout/hList7"/>
    <dgm:cxn modelId="{5832A4F1-7135-4703-BCA9-DD13C2AA33DC}" srcId="{B044CA81-E1E4-4F4D-942A-08E899077161}" destId="{C257CAD1-70BA-4D28-97DD-F37C16750221}" srcOrd="0" destOrd="0" parTransId="{17E6E34E-8D3F-4059-8112-C722BCD6501A}" sibTransId="{E3251394-4B4C-4723-A491-86E09EE23ED8}"/>
    <dgm:cxn modelId="{C23C24F3-7C2C-40BF-9A92-A3683B1917C8}" type="presOf" srcId="{8EBB4A30-EADF-404D-BAAF-63EA2E0A0CC7}" destId="{24D41730-5658-421B-B1FC-F78D38D3384E}" srcOrd="1" destOrd="0" presId="urn:microsoft.com/office/officeart/2005/8/layout/hList7"/>
    <dgm:cxn modelId="{9CF3A4CF-558C-45B1-957E-B58EEB3F17D4}" type="presParOf" srcId="{799E1C6B-7646-4422-ADC6-406F7E7FA5AF}" destId="{63AB5584-B744-4266-88F0-16A289EB0DC1}" srcOrd="0" destOrd="0" presId="urn:microsoft.com/office/officeart/2005/8/layout/hList7"/>
    <dgm:cxn modelId="{45285EB6-FDCD-4C57-87A0-1222373D38CA}" type="presParOf" srcId="{799E1C6B-7646-4422-ADC6-406F7E7FA5AF}" destId="{2EDA6636-440A-4186-9320-9BBE60D09D52}" srcOrd="1" destOrd="0" presId="urn:microsoft.com/office/officeart/2005/8/layout/hList7"/>
    <dgm:cxn modelId="{10697447-E0D6-4C88-B0EC-85356A7294AE}" type="presParOf" srcId="{2EDA6636-440A-4186-9320-9BBE60D09D52}" destId="{B882B534-D533-4F4E-9E53-B5CDC420AC06}" srcOrd="0" destOrd="0" presId="urn:microsoft.com/office/officeart/2005/8/layout/hList7"/>
    <dgm:cxn modelId="{4E588C03-9482-4E73-A8E8-94AF18DA9B5B}" type="presParOf" srcId="{B882B534-D533-4F4E-9E53-B5CDC420AC06}" destId="{146AE780-7FB2-46CE-9DAD-8AFEAD4D298A}" srcOrd="0" destOrd="0" presId="urn:microsoft.com/office/officeart/2005/8/layout/hList7"/>
    <dgm:cxn modelId="{69C8CA21-FA61-4346-814E-4DA2900B987D}" type="presParOf" srcId="{B882B534-D533-4F4E-9E53-B5CDC420AC06}" destId="{70DFEF63-6701-4D4E-9080-899F85FD0C90}" srcOrd="1" destOrd="0" presId="urn:microsoft.com/office/officeart/2005/8/layout/hList7"/>
    <dgm:cxn modelId="{880911B0-2850-451B-A9FF-6F1EC1A79309}" type="presParOf" srcId="{B882B534-D533-4F4E-9E53-B5CDC420AC06}" destId="{87028BDE-7E73-4762-9DB8-542DBC1C8E4F}" srcOrd="2" destOrd="0" presId="urn:microsoft.com/office/officeart/2005/8/layout/hList7"/>
    <dgm:cxn modelId="{94B1C40A-B0A0-46C5-A753-23F4EC89E5BD}" type="presParOf" srcId="{B882B534-D533-4F4E-9E53-B5CDC420AC06}" destId="{38A84B62-3E54-41BA-8D22-3C328FBB784E}" srcOrd="3" destOrd="0" presId="urn:microsoft.com/office/officeart/2005/8/layout/hList7"/>
    <dgm:cxn modelId="{9E339587-0246-4251-9649-6C4960FB1A67}" type="presParOf" srcId="{2EDA6636-440A-4186-9320-9BBE60D09D52}" destId="{9FCBF7F6-8F56-4507-8CBA-72674C130867}" srcOrd="1" destOrd="0" presId="urn:microsoft.com/office/officeart/2005/8/layout/hList7"/>
    <dgm:cxn modelId="{760E4D2F-1F07-448B-901A-BC6FCDDA072A}" type="presParOf" srcId="{2EDA6636-440A-4186-9320-9BBE60D09D52}" destId="{E7F8BA38-38DE-46B3-BD50-0129395741D5}" srcOrd="2" destOrd="0" presId="urn:microsoft.com/office/officeart/2005/8/layout/hList7"/>
    <dgm:cxn modelId="{FCDB62F9-7AC4-4049-9FE1-FC779825653A}" type="presParOf" srcId="{E7F8BA38-38DE-46B3-BD50-0129395741D5}" destId="{494871C2-3F9C-41B7-8B2B-39FF7F894A50}" srcOrd="0" destOrd="0" presId="urn:microsoft.com/office/officeart/2005/8/layout/hList7"/>
    <dgm:cxn modelId="{169A6B54-EAB9-4E46-A707-53FB37C38E8E}" type="presParOf" srcId="{E7F8BA38-38DE-46B3-BD50-0129395741D5}" destId="{7EAA9185-FE50-45E2-BE6B-50E2B395D74A}" srcOrd="1" destOrd="0" presId="urn:microsoft.com/office/officeart/2005/8/layout/hList7"/>
    <dgm:cxn modelId="{D42F9E1D-857C-4C70-81F7-09F1617A0111}" type="presParOf" srcId="{E7F8BA38-38DE-46B3-BD50-0129395741D5}" destId="{AF650B64-0E00-4A39-BFFA-4B3656A6FA41}" srcOrd="2" destOrd="0" presId="urn:microsoft.com/office/officeart/2005/8/layout/hList7"/>
    <dgm:cxn modelId="{AEC70ECC-A2D8-43B7-A615-D43309586A39}" type="presParOf" srcId="{E7F8BA38-38DE-46B3-BD50-0129395741D5}" destId="{D9C0672D-7E75-43F4-87E2-9C00BCD4768C}" srcOrd="3" destOrd="0" presId="urn:microsoft.com/office/officeart/2005/8/layout/hList7"/>
    <dgm:cxn modelId="{9772994C-1708-4020-93AE-1E0A27C2A8A2}" type="presParOf" srcId="{2EDA6636-440A-4186-9320-9BBE60D09D52}" destId="{80F5EAB1-2E36-42DD-948D-46F5612C2428}" srcOrd="3" destOrd="0" presId="urn:microsoft.com/office/officeart/2005/8/layout/hList7"/>
    <dgm:cxn modelId="{62DE521B-A5B2-4B7A-9369-63306CC9A602}" type="presParOf" srcId="{2EDA6636-440A-4186-9320-9BBE60D09D52}" destId="{B92C0D53-FBA7-44AA-8E55-FFE30ED3537C}" srcOrd="4" destOrd="0" presId="urn:microsoft.com/office/officeart/2005/8/layout/hList7"/>
    <dgm:cxn modelId="{E6B29C38-2A1D-4573-AB27-0013251A3A8D}" type="presParOf" srcId="{B92C0D53-FBA7-44AA-8E55-FFE30ED3537C}" destId="{DCA5893B-6C43-4780-91BC-BAD574577087}" srcOrd="0" destOrd="0" presId="urn:microsoft.com/office/officeart/2005/8/layout/hList7"/>
    <dgm:cxn modelId="{F7C956E1-611D-4EDC-932F-72FEF2A4DECE}" type="presParOf" srcId="{B92C0D53-FBA7-44AA-8E55-FFE30ED3537C}" destId="{95433460-CD58-4635-AD50-866018F021EA}" srcOrd="1" destOrd="0" presId="urn:microsoft.com/office/officeart/2005/8/layout/hList7"/>
    <dgm:cxn modelId="{AEA9FD52-05BC-4B26-953B-57802B864E1D}" type="presParOf" srcId="{B92C0D53-FBA7-44AA-8E55-FFE30ED3537C}" destId="{A2F18251-A720-411E-8A6E-627BFEE1DDD2}" srcOrd="2" destOrd="0" presId="urn:microsoft.com/office/officeart/2005/8/layout/hList7"/>
    <dgm:cxn modelId="{D02B25FC-C07D-4405-A094-2C6895FE0F47}" type="presParOf" srcId="{B92C0D53-FBA7-44AA-8E55-FFE30ED3537C}" destId="{EEFDF050-49D5-4A0C-951A-9CFB518E4936}" srcOrd="3" destOrd="0" presId="urn:microsoft.com/office/officeart/2005/8/layout/hList7"/>
    <dgm:cxn modelId="{7B63BBF7-E59E-4933-9FAA-E16B511FAD72}" type="presParOf" srcId="{2EDA6636-440A-4186-9320-9BBE60D09D52}" destId="{6DC3C46F-94D0-4790-A137-E3DF9CE673DA}" srcOrd="5" destOrd="0" presId="urn:microsoft.com/office/officeart/2005/8/layout/hList7"/>
    <dgm:cxn modelId="{AFA3732C-442F-440E-AEDD-41B80F8961A1}" type="presParOf" srcId="{2EDA6636-440A-4186-9320-9BBE60D09D52}" destId="{084B3697-BBB0-4C3D-9317-4D5EA1EC5F8E}" srcOrd="6" destOrd="0" presId="urn:microsoft.com/office/officeart/2005/8/layout/hList7"/>
    <dgm:cxn modelId="{C44B0F17-A5FD-47CC-8EA4-480E1D0C4A14}" type="presParOf" srcId="{084B3697-BBB0-4C3D-9317-4D5EA1EC5F8E}" destId="{8FE9E234-C1A8-4029-9994-0503AD91F4AF}" srcOrd="0" destOrd="0" presId="urn:microsoft.com/office/officeart/2005/8/layout/hList7"/>
    <dgm:cxn modelId="{ADE1AF3B-CC61-45C6-8A5B-91772DDBA2C4}" type="presParOf" srcId="{084B3697-BBB0-4C3D-9317-4D5EA1EC5F8E}" destId="{51570266-7F7B-42EB-B47A-011E9ADF9C0E}" srcOrd="1" destOrd="0" presId="urn:microsoft.com/office/officeart/2005/8/layout/hList7"/>
    <dgm:cxn modelId="{4979DDF6-62CC-4657-B583-0CE94611A234}" type="presParOf" srcId="{084B3697-BBB0-4C3D-9317-4D5EA1EC5F8E}" destId="{9611EAD2-70B6-4EA4-8C4B-84771EAF88A3}" srcOrd="2" destOrd="0" presId="urn:microsoft.com/office/officeart/2005/8/layout/hList7"/>
    <dgm:cxn modelId="{96353B6E-17B4-4394-9DC9-63D7BD0FA4D7}" type="presParOf" srcId="{084B3697-BBB0-4C3D-9317-4D5EA1EC5F8E}" destId="{0FE1CB81-BA07-44AC-A027-EA34BCB2EB54}" srcOrd="3" destOrd="0" presId="urn:microsoft.com/office/officeart/2005/8/layout/hList7"/>
    <dgm:cxn modelId="{E99C3BE6-B30F-490E-B524-F469E16865E8}" type="presParOf" srcId="{2EDA6636-440A-4186-9320-9BBE60D09D52}" destId="{B606075E-81B7-4158-BD79-E8E96D198778}" srcOrd="7" destOrd="0" presId="urn:microsoft.com/office/officeart/2005/8/layout/hList7"/>
    <dgm:cxn modelId="{22389BBC-A0C8-4530-B600-F463F8A8158B}" type="presParOf" srcId="{2EDA6636-440A-4186-9320-9BBE60D09D52}" destId="{DD49016E-6E2B-4DB5-8A11-21CCC6C9A903}" srcOrd="8" destOrd="0" presId="urn:microsoft.com/office/officeart/2005/8/layout/hList7"/>
    <dgm:cxn modelId="{397CB18B-D274-4C82-B0E3-3FCA9F7BA89E}" type="presParOf" srcId="{DD49016E-6E2B-4DB5-8A11-21CCC6C9A903}" destId="{3DF2B313-824F-40A7-88F0-51CEC90FC9DE}" srcOrd="0" destOrd="0" presId="urn:microsoft.com/office/officeart/2005/8/layout/hList7"/>
    <dgm:cxn modelId="{99E77C16-E9FC-4DF7-8439-878A3AFD850B}" type="presParOf" srcId="{DD49016E-6E2B-4DB5-8A11-21CCC6C9A903}" destId="{8DE1FFD5-7CD9-4F2F-BDF8-5AEF4DC38EE2}" srcOrd="1" destOrd="0" presId="urn:microsoft.com/office/officeart/2005/8/layout/hList7"/>
    <dgm:cxn modelId="{E2E0F1F8-F7A1-44DD-AB0F-65D319C4510D}" type="presParOf" srcId="{DD49016E-6E2B-4DB5-8A11-21CCC6C9A903}" destId="{17818B0F-3207-4753-B355-B597B49C9B6F}" srcOrd="2" destOrd="0" presId="urn:microsoft.com/office/officeart/2005/8/layout/hList7"/>
    <dgm:cxn modelId="{7A565C59-13E7-4CE4-87B4-14D7EDB6DA70}" type="presParOf" srcId="{DD49016E-6E2B-4DB5-8A11-21CCC6C9A903}" destId="{B2B0180A-60D8-4DD2-8229-467FC8B94A0D}" srcOrd="3" destOrd="0" presId="urn:microsoft.com/office/officeart/2005/8/layout/hList7"/>
    <dgm:cxn modelId="{D4EB0EB0-9576-40AC-890C-682EF3BA5EA0}" type="presParOf" srcId="{2EDA6636-440A-4186-9320-9BBE60D09D52}" destId="{13600D5A-BAF0-4506-BCFD-F08DC4E3F21E}" srcOrd="9" destOrd="0" presId="urn:microsoft.com/office/officeart/2005/8/layout/hList7"/>
    <dgm:cxn modelId="{611C26C7-49F8-4A29-9696-0659089A906B}" type="presParOf" srcId="{2EDA6636-440A-4186-9320-9BBE60D09D52}" destId="{9E0BF7D8-E206-43C3-B80B-E29A09F16561}" srcOrd="10" destOrd="0" presId="urn:microsoft.com/office/officeart/2005/8/layout/hList7"/>
    <dgm:cxn modelId="{417DBBF5-166E-43E0-BC42-A47D5C43FD03}" type="presParOf" srcId="{9E0BF7D8-E206-43C3-B80B-E29A09F16561}" destId="{27579715-9D61-488C-87C5-C9D882D204CD}" srcOrd="0" destOrd="0" presId="urn:microsoft.com/office/officeart/2005/8/layout/hList7"/>
    <dgm:cxn modelId="{DBED3ED4-8869-42DD-94D8-513A875A8A09}" type="presParOf" srcId="{9E0BF7D8-E206-43C3-B80B-E29A09F16561}" destId="{24D41730-5658-421B-B1FC-F78D38D3384E}" srcOrd="1" destOrd="0" presId="urn:microsoft.com/office/officeart/2005/8/layout/hList7"/>
    <dgm:cxn modelId="{319876B3-6524-4C82-9D63-4FD9F045EA30}" type="presParOf" srcId="{9E0BF7D8-E206-43C3-B80B-E29A09F16561}" destId="{2AE6576B-75CB-42B5-975B-2CF054514518}" srcOrd="2" destOrd="0" presId="urn:microsoft.com/office/officeart/2005/8/layout/hList7"/>
    <dgm:cxn modelId="{F8B422BF-DB69-4186-A26E-0AA00DCFE860}" type="presParOf" srcId="{9E0BF7D8-E206-43C3-B80B-E29A09F16561}" destId="{8A087B54-CFFB-43C6-8F2D-3F7097507BD9}" srcOrd="3" destOrd="0" presId="urn:microsoft.com/office/officeart/2005/8/layout/hList7"/>
    <dgm:cxn modelId="{C46E0EE2-4C63-4FE3-885C-2C46E96B954A}" type="presParOf" srcId="{2EDA6636-440A-4186-9320-9BBE60D09D52}" destId="{58352029-5315-4E19-9DAA-43BEE6091170}" srcOrd="11" destOrd="0" presId="urn:microsoft.com/office/officeart/2005/8/layout/hList7"/>
    <dgm:cxn modelId="{03939150-70D7-4188-A7DE-D7D1BD74A179}" type="presParOf" srcId="{2EDA6636-440A-4186-9320-9BBE60D09D52}" destId="{99869232-4AF1-4124-AD3D-9D50EF65D0BE}" srcOrd="12" destOrd="0" presId="urn:microsoft.com/office/officeart/2005/8/layout/hList7"/>
    <dgm:cxn modelId="{2E339055-E045-4C75-B6FC-BEC6347D4004}" type="presParOf" srcId="{99869232-4AF1-4124-AD3D-9D50EF65D0BE}" destId="{FC9D415B-922B-4645-826E-F9392E73671C}" srcOrd="0" destOrd="0" presId="urn:microsoft.com/office/officeart/2005/8/layout/hList7"/>
    <dgm:cxn modelId="{C60705DD-CE5B-44F0-BAB8-AB506A789019}" type="presParOf" srcId="{99869232-4AF1-4124-AD3D-9D50EF65D0BE}" destId="{936CC415-5143-4ED2-9C18-1E2C23FF410F}" srcOrd="1" destOrd="0" presId="urn:microsoft.com/office/officeart/2005/8/layout/hList7"/>
    <dgm:cxn modelId="{644C013F-9546-4753-9F3D-56B5860363C8}" type="presParOf" srcId="{99869232-4AF1-4124-AD3D-9D50EF65D0BE}" destId="{AACB4CB4-D5AE-4634-8180-DCA98F9EBFE2}" srcOrd="2" destOrd="0" presId="urn:microsoft.com/office/officeart/2005/8/layout/hList7"/>
    <dgm:cxn modelId="{3733A3C3-C8E6-489B-9BB2-C923E3D31079}" type="presParOf" srcId="{99869232-4AF1-4124-AD3D-9D50EF65D0BE}" destId="{62ABE37E-F5F2-4165-98D3-E4F4DC4005F3}" srcOrd="3" destOrd="0" presId="urn:microsoft.com/office/officeart/2005/8/layout/hList7"/>
    <dgm:cxn modelId="{DD40C53E-7A14-4F80-A258-50A2BB3CAB2C}" type="presParOf" srcId="{2EDA6636-440A-4186-9320-9BBE60D09D52}" destId="{6700C13C-1E34-48BE-89A5-586B8A29930C}" srcOrd="13" destOrd="0" presId="urn:microsoft.com/office/officeart/2005/8/layout/hList7"/>
    <dgm:cxn modelId="{319485EB-4769-4446-B030-37CA237B5DAD}" type="presParOf" srcId="{2EDA6636-440A-4186-9320-9BBE60D09D52}" destId="{633C5FB8-B70B-44F9-A421-45B0CABEB0D0}" srcOrd="14" destOrd="0" presId="urn:microsoft.com/office/officeart/2005/8/layout/hList7"/>
    <dgm:cxn modelId="{BF1EB54A-89F1-4624-BA7B-95000F306309}" type="presParOf" srcId="{633C5FB8-B70B-44F9-A421-45B0CABEB0D0}" destId="{472C4543-7175-47E2-A7CA-4EDCE60E3217}" srcOrd="0" destOrd="0" presId="urn:microsoft.com/office/officeart/2005/8/layout/hList7"/>
    <dgm:cxn modelId="{6359A3C2-BED6-44D5-8354-377FABA6EFA0}" type="presParOf" srcId="{633C5FB8-B70B-44F9-A421-45B0CABEB0D0}" destId="{056719A7-44C5-4D9C-B917-9A18A7EE7FB9}" srcOrd="1" destOrd="0" presId="urn:microsoft.com/office/officeart/2005/8/layout/hList7"/>
    <dgm:cxn modelId="{9EFE287B-92B0-4025-8CD3-7FBAC4EF9EEE}" type="presParOf" srcId="{633C5FB8-B70B-44F9-A421-45B0CABEB0D0}" destId="{E8BE1F5B-55CC-47AA-8600-2A3F9C12754C}" srcOrd="2" destOrd="0" presId="urn:microsoft.com/office/officeart/2005/8/layout/hList7"/>
    <dgm:cxn modelId="{8EE2898E-86FC-4AF1-B23F-C31E55E8E6F0}" type="presParOf" srcId="{633C5FB8-B70B-44F9-A421-45B0CABEB0D0}" destId="{66BE3922-FA5B-484A-80F0-7BC787C066F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3" csCatId="colorful" phldr="1"/>
      <dgm:spPr/>
    </dgm:pt>
    <dgm:pt modelId="{C257CAD1-70BA-4D28-97DD-F37C16750221}">
      <dgm:prSet phldrT="[Tekst]"/>
      <dgm:spPr/>
      <dgm:t>
        <a:bodyPr/>
        <a:lstStyle/>
        <a:p>
          <a:r>
            <a:rPr lang="nb-NO" dirty="0"/>
            <a:t>Grunnopplæring</a:t>
          </a:r>
        </a:p>
        <a:p>
          <a:r>
            <a:rPr lang="nb-NO" dirty="0"/>
            <a:t>-grunnskole, </a:t>
          </a:r>
          <a:r>
            <a:rPr lang="nb-NO" dirty="0" err="1"/>
            <a:t>sfo</a:t>
          </a:r>
          <a:r>
            <a:rPr lang="nb-NO" dirty="0"/>
            <a:t>, videregående opplæring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7E6E34E-8D3F-4059-8112-C722BCD6501A}" type="parTrans" cxnId="{5832A4F1-7135-4703-BCA9-DD13C2AA33DC}">
      <dgm:prSet/>
      <dgm:spPr/>
      <dgm:t>
        <a:bodyPr/>
        <a:lstStyle/>
        <a:p>
          <a:endParaRPr lang="nb-NO"/>
        </a:p>
      </dgm:t>
    </dgm:pt>
    <dgm:pt modelId="{E3251394-4B4C-4723-A491-86E09EE23ED8}" type="sibTrans" cxnId="{5832A4F1-7135-4703-BCA9-DD13C2AA33DC}">
      <dgm:prSet/>
      <dgm:spPr/>
      <dgm:t>
        <a:bodyPr/>
        <a:lstStyle/>
        <a:p>
          <a:endParaRPr lang="nb-NO"/>
        </a:p>
      </dgm:t>
    </dgm:pt>
    <dgm:pt modelId="{2B44EE90-C950-4867-BF82-CF8A7401D328}">
      <dgm:prSet phldrT="[Tekst]"/>
      <dgm:spPr/>
      <dgm:t>
        <a:bodyPr/>
        <a:lstStyle/>
        <a:p>
          <a:r>
            <a:rPr lang="nb-NO" dirty="0"/>
            <a:t>Flyktningeetat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1F45621-47FC-4F53-A087-8E8A3A37FFC8}" type="parTrans" cxnId="{DE954C38-1D09-4A52-8849-087B04669C89}">
      <dgm:prSet/>
      <dgm:spPr/>
      <dgm:t>
        <a:bodyPr/>
        <a:lstStyle/>
        <a:p>
          <a:endParaRPr lang="nb-NO"/>
        </a:p>
      </dgm:t>
    </dgm:pt>
    <dgm:pt modelId="{3E482ADE-B144-4C46-9BB3-870A578A69A2}" type="sibTrans" cxnId="{DE954C38-1D09-4A52-8849-087B04669C89}">
      <dgm:prSet/>
      <dgm:spPr/>
      <dgm:t>
        <a:bodyPr/>
        <a:lstStyle/>
        <a:p>
          <a:endParaRPr lang="nb-NO"/>
        </a:p>
      </dgm:t>
    </dgm:pt>
    <dgm:pt modelId="{B7340086-3D0E-4C51-A411-672F3E771EB5}">
      <dgm:prSet phldrT="[Tekst]"/>
      <dgm:spPr/>
      <dgm:t>
        <a:bodyPr/>
        <a:lstStyle/>
        <a:p>
          <a:r>
            <a:rPr lang="nb-NO" dirty="0"/>
            <a:t>Festivaler</a:t>
          </a:r>
        </a:p>
        <a:p>
          <a:r>
            <a:rPr lang="nb-NO" dirty="0"/>
            <a:t>Næringsliv</a:t>
          </a:r>
        </a:p>
        <a:p>
          <a:r>
            <a:rPr lang="nb-NO" dirty="0"/>
            <a:t>Miljøetater</a:t>
          </a:r>
        </a:p>
        <a:p>
          <a:r>
            <a:rPr lang="nb-NO" dirty="0"/>
            <a:t>o.a.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950A918-3258-4F2D-A487-FAFD5ABEA16C}" type="sibTrans" cxnId="{9A541BCF-5DB0-450E-89C4-9E846A7CA204}">
      <dgm:prSet/>
      <dgm:spPr/>
      <dgm:t>
        <a:bodyPr/>
        <a:lstStyle/>
        <a:p>
          <a:endParaRPr lang="nb-NO"/>
        </a:p>
      </dgm:t>
    </dgm:pt>
    <dgm:pt modelId="{BEE94CC4-937D-44F4-BF3D-1F6BD307242D}" type="parTrans" cxnId="{9A541BCF-5DB0-450E-89C4-9E846A7CA204}">
      <dgm:prSet/>
      <dgm:spPr/>
      <dgm:t>
        <a:bodyPr/>
        <a:lstStyle/>
        <a:p>
          <a:endParaRPr lang="nb-NO"/>
        </a:p>
      </dgm:t>
    </dgm:pt>
    <dgm:pt modelId="{F147181B-3778-4968-A9FF-41F965B65C4E}">
      <dgm:prSet phldrT="[Tekst]"/>
      <dgm:spPr/>
      <dgm:t>
        <a:bodyPr/>
        <a:lstStyle/>
        <a:p>
          <a:r>
            <a:rPr lang="nb-NO" dirty="0"/>
            <a:t>Forskning</a:t>
          </a:r>
        </a:p>
        <a:p>
          <a:r>
            <a:rPr lang="nb-NO" dirty="0" err="1"/>
            <a:t>UHnettverk</a:t>
          </a:r>
          <a:endParaRPr lang="nb-NO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853E74C4-8968-46B9-9652-4F5908F91CB1}" type="sibTrans" cxnId="{EE4215C3-A12C-49FD-A82F-247987E85057}">
      <dgm:prSet/>
      <dgm:spPr/>
      <dgm:t>
        <a:bodyPr/>
        <a:lstStyle/>
        <a:p>
          <a:endParaRPr lang="nb-NO"/>
        </a:p>
      </dgm:t>
    </dgm:pt>
    <dgm:pt modelId="{2D8BD771-B9E3-425F-870E-21FAD2CE4DF9}" type="parTrans" cxnId="{EE4215C3-A12C-49FD-A82F-247987E85057}">
      <dgm:prSet/>
      <dgm:spPr/>
      <dgm:t>
        <a:bodyPr/>
        <a:lstStyle/>
        <a:p>
          <a:endParaRPr lang="nb-NO"/>
        </a:p>
      </dgm:t>
    </dgm:pt>
    <dgm:pt modelId="{82BD1889-D923-48E1-A2C3-905351582AA8}">
      <dgm:prSet phldrT="[Tekst]"/>
      <dgm:spPr/>
      <dgm:t>
        <a:bodyPr/>
        <a:lstStyle/>
        <a:p>
          <a:r>
            <a:rPr lang="nb-NO" dirty="0"/>
            <a:t>UKM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1D98B535-2B82-46BF-A0B3-5FEFF627F3C2}" type="sibTrans" cxnId="{BB010ABF-7817-4ED8-A854-134B24DCF4E5}">
      <dgm:prSet/>
      <dgm:spPr/>
      <dgm:t>
        <a:bodyPr/>
        <a:lstStyle/>
        <a:p>
          <a:endParaRPr lang="nb-NO"/>
        </a:p>
      </dgm:t>
    </dgm:pt>
    <dgm:pt modelId="{89914981-99F1-46C8-BA4D-D52B2241C574}" type="parTrans" cxnId="{BB010ABF-7817-4ED8-A854-134B24DCF4E5}">
      <dgm:prSet/>
      <dgm:spPr/>
      <dgm:t>
        <a:bodyPr/>
        <a:lstStyle/>
        <a:p>
          <a:endParaRPr lang="nb-NO"/>
        </a:p>
      </dgm:t>
    </dgm:pt>
    <dgm:pt modelId="{3E11CCAA-6D0A-47C8-9E4B-B868BE50ACD0}">
      <dgm:prSet phldrT="[Tekst]"/>
      <dgm:spPr/>
      <dgm:t>
        <a:bodyPr/>
        <a:lstStyle/>
        <a:p>
          <a:r>
            <a:rPr lang="nb-NO" dirty="0"/>
            <a:t>Barnehage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C1430F4-3131-4395-BE1F-1E83E28BC066}" type="parTrans" cxnId="{B9A158C6-CF7C-4C07-A8D6-125CF36AEF9D}">
      <dgm:prSet/>
      <dgm:spPr/>
      <dgm:t>
        <a:bodyPr/>
        <a:lstStyle/>
        <a:p>
          <a:endParaRPr lang="nb-NO"/>
        </a:p>
      </dgm:t>
    </dgm:pt>
    <dgm:pt modelId="{2D4FE3A2-5809-46DC-87CA-123A327FA40B}" type="sibTrans" cxnId="{B9A158C6-CF7C-4C07-A8D6-125CF36AEF9D}">
      <dgm:prSet/>
      <dgm:spPr/>
      <dgm:t>
        <a:bodyPr/>
        <a:lstStyle/>
        <a:p>
          <a:endParaRPr lang="nb-NO"/>
        </a:p>
      </dgm:t>
    </dgm:pt>
    <dgm:pt modelId="{19C33636-5717-4D43-A9B7-E16464B545FB}">
      <dgm:prSet phldrT="[Tekst]"/>
      <dgm:spPr/>
      <dgm:t>
        <a:bodyPr/>
        <a:lstStyle/>
        <a:p>
          <a:r>
            <a:rPr lang="nb-NO" dirty="0"/>
            <a:t>Miljøer for fysisk og psykisk helse, eldreomsorg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E3EC0EF8-DAEB-4829-A09A-F017EEAD5A91}" type="parTrans" cxnId="{AC961EAC-EE03-4398-B18F-6922272613FE}">
      <dgm:prSet/>
      <dgm:spPr/>
      <dgm:t>
        <a:bodyPr/>
        <a:lstStyle/>
        <a:p>
          <a:endParaRPr lang="nb-NO"/>
        </a:p>
      </dgm:t>
    </dgm:pt>
    <dgm:pt modelId="{8DA36FA3-2F4A-4D9B-8762-97068F4996D2}" type="sibTrans" cxnId="{AC961EAC-EE03-4398-B18F-6922272613FE}">
      <dgm:prSet/>
      <dgm:spPr/>
      <dgm:t>
        <a:bodyPr/>
        <a:lstStyle/>
        <a:p>
          <a:endParaRPr lang="nb-NO"/>
        </a:p>
      </dgm:t>
    </dgm:pt>
    <dgm:pt modelId="{BF8EDAE5-F54B-49FC-8C56-A007B90F91D2}">
      <dgm:prSet phldrT="[Tekst]"/>
      <dgm:spPr/>
      <dgm:t>
        <a:bodyPr/>
        <a:lstStyle/>
        <a:p>
          <a:r>
            <a:rPr lang="nb-NO" dirty="0"/>
            <a:t>Bibliotek Kirke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7656F2BC-828C-4D9C-9E38-967D514B57C5}" type="parTrans" cxnId="{D06C6884-842D-4717-B205-06DBFA085106}">
      <dgm:prSet/>
      <dgm:spPr/>
      <dgm:t>
        <a:bodyPr/>
        <a:lstStyle/>
        <a:p>
          <a:endParaRPr lang="nb-NO"/>
        </a:p>
      </dgm:t>
    </dgm:pt>
    <dgm:pt modelId="{0A5FFBDD-3E97-4218-B735-8E0C9F6D6727}" type="sibTrans" cxnId="{D06C6884-842D-4717-B205-06DBFA085106}">
      <dgm:prSet/>
      <dgm:spPr/>
      <dgm:t>
        <a:bodyPr/>
        <a:lstStyle/>
        <a:p>
          <a:endParaRPr lang="nb-NO"/>
        </a:p>
      </dgm:t>
    </dgm:pt>
    <dgm:pt modelId="{223A07DF-3C81-46E9-924E-D56C79845D1F}">
      <dgm:prSet phldrT="[Tekst]"/>
      <dgm:spPr/>
      <dgm:t>
        <a:bodyPr/>
        <a:lstStyle/>
        <a:p>
          <a:r>
            <a:rPr lang="nb-NO" dirty="0"/>
            <a:t>Kulturinstitusjoner, lag og foreninger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A68F6E6F-45A8-4599-8741-DD268F977C92}" type="parTrans" cxnId="{3923B2BE-CD7F-4CB7-90BB-A7EC33AB3E46}">
      <dgm:prSet/>
      <dgm:spPr/>
      <dgm:t>
        <a:bodyPr/>
        <a:lstStyle/>
        <a:p>
          <a:endParaRPr lang="nb-NO"/>
        </a:p>
      </dgm:t>
    </dgm:pt>
    <dgm:pt modelId="{BC30FC7E-C4CA-403D-B992-E416154B513B}" type="sibTrans" cxnId="{3923B2BE-CD7F-4CB7-90BB-A7EC33AB3E46}">
      <dgm:prSet/>
      <dgm:spPr/>
      <dgm:t>
        <a:bodyPr/>
        <a:lstStyle/>
        <a:p>
          <a:endParaRPr lang="nb-NO"/>
        </a:p>
      </dgm:t>
    </dgm:pt>
    <dgm:pt modelId="{34E6D423-E36C-4029-9B3C-8B1D9D193800}">
      <dgm:prSet phldrT="[Tekst]"/>
      <dgm:spPr/>
      <dgm:t>
        <a:bodyPr/>
        <a:lstStyle/>
        <a:p>
          <a:r>
            <a:rPr lang="nb-NO" dirty="0"/>
            <a:t>Skolekorps 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52FEB41A-8319-43BA-839F-53A4D355B0DB}" type="parTrans" cxnId="{5BAC8F37-3906-4E7F-9AF3-7B9064BB599B}">
      <dgm:prSet/>
      <dgm:spPr/>
      <dgm:t>
        <a:bodyPr/>
        <a:lstStyle/>
        <a:p>
          <a:endParaRPr lang="nb-NO"/>
        </a:p>
      </dgm:t>
    </dgm:pt>
    <dgm:pt modelId="{D7B54660-B4C4-4ADD-9652-41A969D18DB4}" type="sibTrans" cxnId="{5BAC8F37-3906-4E7F-9AF3-7B9064BB599B}">
      <dgm:prSet/>
      <dgm:spPr/>
      <dgm:t>
        <a:bodyPr/>
        <a:lstStyle/>
        <a:p>
          <a:endParaRPr lang="nb-NO"/>
        </a:p>
      </dgm:t>
    </dgm:pt>
    <dgm:pt modelId="{0FA6B517-2253-444A-B74C-ADA9EAD28C5E}">
      <dgm:prSet phldrT="[Tekst]"/>
      <dgm:spPr/>
      <dgm:t>
        <a:bodyPr/>
        <a:lstStyle/>
        <a:p>
          <a:r>
            <a:rPr lang="nb-NO" dirty="0"/>
            <a:t>?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0" action="ppaction://hlinksldjump"/>
          </dgm14:cNvPr>
        </a:ext>
      </dgm:extLst>
    </dgm:pt>
    <dgm:pt modelId="{90889422-5ED5-4A1D-BD70-5A99FCD853D7}" type="parTrans" cxnId="{6A9E082B-D378-444A-A1D6-467BD3EDC349}">
      <dgm:prSet/>
      <dgm:spPr/>
      <dgm:t>
        <a:bodyPr/>
        <a:lstStyle/>
        <a:p>
          <a:endParaRPr lang="nb-NO"/>
        </a:p>
      </dgm:t>
    </dgm:pt>
    <dgm:pt modelId="{C40E68E0-1B6A-43AB-80A6-18AF4DFA33D1}" type="sibTrans" cxnId="{6A9E082B-D378-444A-A1D6-467BD3EDC349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 custScaleX="107485" custScaleY="160582" custLinFactNeighborY="-13432"/>
      <dgm:spPr/>
    </dgm:pt>
    <dgm:pt modelId="{2EDA6636-440A-4186-9320-9BBE60D09D52}" type="pres">
      <dgm:prSet presAssocID="{B044CA81-E1E4-4F4D-942A-08E899077161}" presName="linComp" presStyleCnt="0"/>
      <dgm:spPr/>
    </dgm:pt>
    <dgm:pt modelId="{B882B534-D533-4F4E-9E53-B5CDC420AC06}" type="pres">
      <dgm:prSet presAssocID="{C257CAD1-70BA-4D28-97DD-F37C16750221}" presName="compNode" presStyleCnt="0"/>
      <dgm:spPr/>
    </dgm:pt>
    <dgm:pt modelId="{146AE780-7FB2-46CE-9DAD-8AFEAD4D298A}" type="pres">
      <dgm:prSet presAssocID="{C257CAD1-70BA-4D28-97DD-F37C16750221}" presName="bkgdShape" presStyleLbl="node1" presStyleIdx="0" presStyleCnt="11"/>
      <dgm:spPr/>
    </dgm:pt>
    <dgm:pt modelId="{70DFEF63-6701-4D4E-9080-899F85FD0C90}" type="pres">
      <dgm:prSet presAssocID="{C257CAD1-70BA-4D28-97DD-F37C16750221}" presName="nodeTx" presStyleLbl="node1" presStyleIdx="0" presStyleCnt="11">
        <dgm:presLayoutVars>
          <dgm:bulletEnabled val="1"/>
        </dgm:presLayoutVars>
      </dgm:prSet>
      <dgm:spPr/>
    </dgm:pt>
    <dgm:pt modelId="{87028BDE-7E73-4762-9DB8-542DBC1C8E4F}" type="pres">
      <dgm:prSet presAssocID="{C257CAD1-70BA-4D28-97DD-F37C16750221}" presName="invisiNode" presStyleLbl="node1" presStyleIdx="0" presStyleCnt="11"/>
      <dgm:spPr/>
    </dgm:pt>
    <dgm:pt modelId="{38A84B62-3E54-41BA-8D22-3C328FBB784E}" type="pres">
      <dgm:prSet presAssocID="{C257CAD1-70BA-4D28-97DD-F37C16750221}" presName="imagNode" presStyleLbl="fgImgPlace1" presStyleIdx="0" presStyleCnt="11" custLinFactNeighborX="3587" custLinFactNeighborY="-566"/>
      <dgm:spPr>
        <a:blipFill rotWithShape="1">
          <a:blip xmlns:r="http://schemas.openxmlformats.org/officeDocument/2006/relationships" r:embed="rId11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le:&lt;strong&gt;Children&lt;/strong&gt; &lt;strong&gt;dancing&lt;/strong&gt; to Gangnam Style.jpg - Wikimedia Commons">
            <a:hlinkClick xmlns:r="http://schemas.openxmlformats.org/officeDocument/2006/relationships" r:id="rId1" action="ppaction://hlinksldjump"/>
          </dgm14:cNvPr>
        </a:ext>
      </dgm:extLst>
    </dgm:pt>
    <dgm:pt modelId="{9FCBF7F6-8F56-4507-8CBA-72674C130867}" type="pres">
      <dgm:prSet presAssocID="{E3251394-4B4C-4723-A491-86E09EE23ED8}" presName="sibTrans" presStyleLbl="sibTrans2D1" presStyleIdx="0" presStyleCnt="0"/>
      <dgm:spPr/>
    </dgm:pt>
    <dgm:pt modelId="{C1FBE556-7B34-4499-86E8-C82DE294CF06}" type="pres">
      <dgm:prSet presAssocID="{3E11CCAA-6D0A-47C8-9E4B-B868BE50ACD0}" presName="compNode" presStyleCnt="0"/>
      <dgm:spPr/>
    </dgm:pt>
    <dgm:pt modelId="{2AB7D504-FBF1-4159-A48D-56B575EE2C03}" type="pres">
      <dgm:prSet presAssocID="{3E11CCAA-6D0A-47C8-9E4B-B868BE50ACD0}" presName="bkgdShape" presStyleLbl="node1" presStyleIdx="1" presStyleCnt="11" custLinFactNeighborX="-1010" custLinFactNeighborY="-700"/>
      <dgm:spPr/>
    </dgm:pt>
    <dgm:pt modelId="{9D006997-47E6-4F37-B641-D52038DD27D7}" type="pres">
      <dgm:prSet presAssocID="{3E11CCAA-6D0A-47C8-9E4B-B868BE50ACD0}" presName="nodeTx" presStyleLbl="node1" presStyleIdx="1" presStyleCnt="11">
        <dgm:presLayoutVars>
          <dgm:bulletEnabled val="1"/>
        </dgm:presLayoutVars>
      </dgm:prSet>
      <dgm:spPr/>
    </dgm:pt>
    <dgm:pt modelId="{345A9927-4920-4C58-B8DA-B58F15E2C30C}" type="pres">
      <dgm:prSet presAssocID="{3E11CCAA-6D0A-47C8-9E4B-B868BE50ACD0}" presName="invisiNode" presStyleLbl="node1" presStyleIdx="1" presStyleCnt="11"/>
      <dgm:spPr/>
    </dgm:pt>
    <dgm:pt modelId="{830FEA45-28E2-439A-847D-7F5F1F92BC33}" type="pres">
      <dgm:prSet presAssocID="{3E11CCAA-6D0A-47C8-9E4B-B868BE50ACD0}" presName="imagNode" presStyleLbl="fgImgPlace1" presStyleIdx="1" presStyleCnt="11"/>
      <dgm:spPr>
        <a:blipFill rotWithShape="1">
          <a:blip xmlns:r="http://schemas.openxmlformats.org/officeDocument/2006/relationships" r:embed="rId12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4B93504E-4477-4F7E-92A4-29CBF6CA3672}" type="pres">
      <dgm:prSet presAssocID="{2D4FE3A2-5809-46DC-87CA-123A327FA40B}" presName="sibTrans" presStyleLbl="sibTrans2D1" presStyleIdx="0" presStyleCnt="0"/>
      <dgm:spPr/>
    </dgm:pt>
    <dgm:pt modelId="{B92C0D53-FBA7-44AA-8E55-FFE30ED3537C}" type="pres">
      <dgm:prSet presAssocID="{19C33636-5717-4D43-A9B7-E16464B545FB}" presName="compNode" presStyleCnt="0"/>
      <dgm:spPr/>
    </dgm:pt>
    <dgm:pt modelId="{DCA5893B-6C43-4780-91BC-BAD574577087}" type="pres">
      <dgm:prSet presAssocID="{19C33636-5717-4D43-A9B7-E16464B545FB}" presName="bkgdShape" presStyleLbl="node1" presStyleIdx="2" presStyleCnt="11" custLinFactNeighborX="-843" custLinFactNeighborY="3150"/>
      <dgm:spPr/>
    </dgm:pt>
    <dgm:pt modelId="{95433460-CD58-4635-AD50-866018F021EA}" type="pres">
      <dgm:prSet presAssocID="{19C33636-5717-4D43-A9B7-E16464B545FB}" presName="nodeTx" presStyleLbl="node1" presStyleIdx="2" presStyleCnt="11">
        <dgm:presLayoutVars>
          <dgm:bulletEnabled val="1"/>
        </dgm:presLayoutVars>
      </dgm:prSet>
      <dgm:spPr/>
    </dgm:pt>
    <dgm:pt modelId="{A2F18251-A720-411E-8A6E-627BFEE1DDD2}" type="pres">
      <dgm:prSet presAssocID="{19C33636-5717-4D43-A9B7-E16464B545FB}" presName="invisiNode" presStyleLbl="node1" presStyleIdx="2" presStyleCnt="11"/>
      <dgm:spPr/>
    </dgm:pt>
    <dgm:pt modelId="{EEFDF050-49D5-4A0C-951A-9CFB518E4936}" type="pres">
      <dgm:prSet presAssocID="{19C33636-5717-4D43-A9B7-E16464B545FB}" presName="imagNode" presStyleLbl="fgImgPlace1" presStyleIdx="2" presStyleCnt="11"/>
      <dgm:spPr>
        <a:blipFill rotWithShape="1">
          <a:blip xmlns:r="http://schemas.openxmlformats.org/officeDocument/2006/relationships" r:embed="rId13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301432E8-BF37-47BE-89B3-7731E871CBD1}" type="pres">
      <dgm:prSet presAssocID="{8DA36FA3-2F4A-4D9B-8762-97068F4996D2}" presName="sibTrans" presStyleLbl="sibTrans2D1" presStyleIdx="0" presStyleCnt="0"/>
      <dgm:spPr/>
    </dgm:pt>
    <dgm:pt modelId="{BCEB6D81-A9A5-4E56-99AE-107EB46256CC}" type="pres">
      <dgm:prSet presAssocID="{2B44EE90-C950-4867-BF82-CF8A7401D328}" presName="compNode" presStyleCnt="0"/>
      <dgm:spPr/>
    </dgm:pt>
    <dgm:pt modelId="{799936EF-E8C2-4821-8820-EF58051F62F6}" type="pres">
      <dgm:prSet presAssocID="{2B44EE90-C950-4867-BF82-CF8A7401D328}" presName="bkgdShape" presStyleLbl="node1" presStyleIdx="3" presStyleCnt="11" custLinFactNeighborX="843" custLinFactNeighborY="-900"/>
      <dgm:spPr/>
    </dgm:pt>
    <dgm:pt modelId="{87C70965-1E1D-4A02-A7BF-52A76FDF5A5B}" type="pres">
      <dgm:prSet presAssocID="{2B44EE90-C950-4867-BF82-CF8A7401D328}" presName="nodeTx" presStyleLbl="node1" presStyleIdx="3" presStyleCnt="11">
        <dgm:presLayoutVars>
          <dgm:bulletEnabled val="1"/>
        </dgm:presLayoutVars>
      </dgm:prSet>
      <dgm:spPr/>
    </dgm:pt>
    <dgm:pt modelId="{6356359C-EAF4-4AA3-BF6D-8F2302D819E4}" type="pres">
      <dgm:prSet presAssocID="{2B44EE90-C950-4867-BF82-CF8A7401D328}" presName="invisiNode" presStyleLbl="node1" presStyleIdx="3" presStyleCnt="11"/>
      <dgm:spPr/>
    </dgm:pt>
    <dgm:pt modelId="{09AA5E58-6A46-4DFC-925B-A1983E25B4BE}" type="pres">
      <dgm:prSet presAssocID="{2B44EE90-C950-4867-BF82-CF8A7401D328}" presName="imagNode" presStyleLbl="fgImgPlace1" presStyleIdx="3" presStyleCnt="11"/>
      <dgm:spPr>
        <a:blipFill rotWithShape="1">
          <a:blip xmlns:r="http://schemas.openxmlformats.org/officeDocument/2006/relationships" r:embed="rId14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3B9ECE9-432B-4539-B28D-0D621376CB28}" type="pres">
      <dgm:prSet presAssocID="{3E482ADE-B144-4C46-9BB3-870A578A69A2}" presName="sibTrans" presStyleLbl="sibTrans2D1" presStyleIdx="0" presStyleCnt="0"/>
      <dgm:spPr/>
    </dgm:pt>
    <dgm:pt modelId="{25F9C3D1-03BB-468C-B270-C19865554791}" type="pres">
      <dgm:prSet presAssocID="{BF8EDAE5-F54B-49FC-8C56-A007B90F91D2}" presName="compNode" presStyleCnt="0"/>
      <dgm:spPr/>
    </dgm:pt>
    <dgm:pt modelId="{3F8C3501-B6EC-4130-A833-0BD8A31B5E2F}" type="pres">
      <dgm:prSet presAssocID="{BF8EDAE5-F54B-49FC-8C56-A007B90F91D2}" presName="bkgdShape" presStyleLbl="node1" presStyleIdx="4" presStyleCnt="11"/>
      <dgm:spPr/>
    </dgm:pt>
    <dgm:pt modelId="{AACE69FD-40AF-48B1-BE59-7D871186A173}" type="pres">
      <dgm:prSet presAssocID="{BF8EDAE5-F54B-49FC-8C56-A007B90F91D2}" presName="nodeTx" presStyleLbl="node1" presStyleIdx="4" presStyleCnt="11">
        <dgm:presLayoutVars>
          <dgm:bulletEnabled val="1"/>
        </dgm:presLayoutVars>
      </dgm:prSet>
      <dgm:spPr/>
    </dgm:pt>
    <dgm:pt modelId="{F9DFDBE0-75D8-49E2-A755-8525C5FCB75A}" type="pres">
      <dgm:prSet presAssocID="{BF8EDAE5-F54B-49FC-8C56-A007B90F91D2}" presName="invisiNode" presStyleLbl="node1" presStyleIdx="4" presStyleCnt="11"/>
      <dgm:spPr/>
    </dgm:pt>
    <dgm:pt modelId="{761C8032-EC19-48E3-BD7A-76BAB96C0D67}" type="pres">
      <dgm:prSet presAssocID="{BF8EDAE5-F54B-49FC-8C56-A007B90F91D2}" presName="imagNode" presStyleLbl="fgImgPlace1" presStyleIdx="4" presStyleCnt="11"/>
      <dgm:spPr>
        <a:blipFill rotWithShape="1">
          <a:blip xmlns:r="http://schemas.openxmlformats.org/officeDocument/2006/relationships" r:embed="rId15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CC472F6-7054-4BE1-89C2-87C92BF13EC6}" type="pres">
      <dgm:prSet presAssocID="{0A5FFBDD-3E97-4218-B735-8E0C9F6D6727}" presName="sibTrans" presStyleLbl="sibTrans2D1" presStyleIdx="0" presStyleCnt="0"/>
      <dgm:spPr/>
    </dgm:pt>
    <dgm:pt modelId="{CBBA3DE8-0248-4904-B009-217C8A05E7B0}" type="pres">
      <dgm:prSet presAssocID="{223A07DF-3C81-46E9-924E-D56C79845D1F}" presName="compNode" presStyleCnt="0"/>
      <dgm:spPr/>
    </dgm:pt>
    <dgm:pt modelId="{1AB46CE3-E454-453F-B5F9-C87EDA368192}" type="pres">
      <dgm:prSet presAssocID="{223A07DF-3C81-46E9-924E-D56C79845D1F}" presName="bkgdShape" presStyleLbl="node1" presStyleIdx="5" presStyleCnt="11"/>
      <dgm:spPr/>
    </dgm:pt>
    <dgm:pt modelId="{FBA2A8B6-F431-4408-9DE2-0E1F385B65FB}" type="pres">
      <dgm:prSet presAssocID="{223A07DF-3C81-46E9-924E-D56C79845D1F}" presName="nodeTx" presStyleLbl="node1" presStyleIdx="5" presStyleCnt="11">
        <dgm:presLayoutVars>
          <dgm:bulletEnabled val="1"/>
        </dgm:presLayoutVars>
      </dgm:prSet>
      <dgm:spPr/>
    </dgm:pt>
    <dgm:pt modelId="{716ACF7C-B649-491F-B414-3F70E4D7712B}" type="pres">
      <dgm:prSet presAssocID="{223A07DF-3C81-46E9-924E-D56C79845D1F}" presName="invisiNode" presStyleLbl="node1" presStyleIdx="5" presStyleCnt="11"/>
      <dgm:spPr/>
    </dgm:pt>
    <dgm:pt modelId="{43ECB35D-BA63-4E58-803D-4407AFC8AA13}" type="pres">
      <dgm:prSet presAssocID="{223A07DF-3C81-46E9-924E-D56C79845D1F}" presName="imagNode" presStyleLbl="fgImgPlace1" presStyleIdx="5" presStyleCnt="11"/>
      <dgm:spPr>
        <a:blipFill rotWithShape="1">
          <a:blip xmlns:r="http://schemas.openxmlformats.org/officeDocument/2006/relationships" r:embed="rId16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1371800B-5BF4-49BE-A685-80A02BE04448}" type="pres">
      <dgm:prSet presAssocID="{BC30FC7E-C4CA-403D-B992-E416154B513B}" presName="sibTrans" presStyleLbl="sibTrans2D1" presStyleIdx="0" presStyleCnt="0"/>
      <dgm:spPr/>
    </dgm:pt>
    <dgm:pt modelId="{F6EAB761-74E5-49A4-B1D8-AA7CB9AB9229}" type="pres">
      <dgm:prSet presAssocID="{34E6D423-E36C-4029-9B3C-8B1D9D193800}" presName="compNode" presStyleCnt="0"/>
      <dgm:spPr/>
    </dgm:pt>
    <dgm:pt modelId="{6E8ACD61-87DE-444C-B970-8C142DC34462}" type="pres">
      <dgm:prSet presAssocID="{34E6D423-E36C-4029-9B3C-8B1D9D193800}" presName="bkgdShape" presStyleLbl="node1" presStyleIdx="6" presStyleCnt="11"/>
      <dgm:spPr/>
    </dgm:pt>
    <dgm:pt modelId="{B9EF4251-3385-4FCD-A731-DD072B3AA377}" type="pres">
      <dgm:prSet presAssocID="{34E6D423-E36C-4029-9B3C-8B1D9D193800}" presName="nodeTx" presStyleLbl="node1" presStyleIdx="6" presStyleCnt="11">
        <dgm:presLayoutVars>
          <dgm:bulletEnabled val="1"/>
        </dgm:presLayoutVars>
      </dgm:prSet>
      <dgm:spPr/>
    </dgm:pt>
    <dgm:pt modelId="{8B974C22-6A7D-4B86-8572-180AC700500E}" type="pres">
      <dgm:prSet presAssocID="{34E6D423-E36C-4029-9B3C-8B1D9D193800}" presName="invisiNode" presStyleLbl="node1" presStyleIdx="6" presStyleCnt="11"/>
      <dgm:spPr/>
    </dgm:pt>
    <dgm:pt modelId="{DC19F8E4-CDBB-44DD-973E-1C1143CF9F48}" type="pres">
      <dgm:prSet presAssocID="{34E6D423-E36C-4029-9B3C-8B1D9D193800}" presName="imagNode" presStyleLbl="fgImgPlace1" presStyleIdx="6" presStyleCnt="11"/>
      <dgm:spPr>
        <a:blipFill rotWithShape="1">
          <a:blip xmlns:r="http://schemas.openxmlformats.org/officeDocument/2006/relationships" r:embed="rId17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730E945C-469D-4C0E-B87F-51BA45DEB141}" type="pres">
      <dgm:prSet presAssocID="{D7B54660-B4C4-4ADD-9652-41A969D18DB4}" presName="sibTrans" presStyleLbl="sibTrans2D1" presStyleIdx="0" presStyleCnt="0"/>
      <dgm:spPr/>
    </dgm:pt>
    <dgm:pt modelId="{7AA753B6-57B2-4C25-84CB-1C346649C4FA}" type="pres">
      <dgm:prSet presAssocID="{B7340086-3D0E-4C51-A411-672F3E771EB5}" presName="compNode" presStyleCnt="0"/>
      <dgm:spPr/>
    </dgm:pt>
    <dgm:pt modelId="{C5A89BA9-8838-4807-BA25-AC6582D7355F}" type="pres">
      <dgm:prSet presAssocID="{B7340086-3D0E-4C51-A411-672F3E771EB5}" presName="bkgdShape" presStyleLbl="node1" presStyleIdx="7" presStyleCnt="11"/>
      <dgm:spPr/>
    </dgm:pt>
    <dgm:pt modelId="{D0C72ABA-486A-46C7-B60C-65BDC37DCBD6}" type="pres">
      <dgm:prSet presAssocID="{B7340086-3D0E-4C51-A411-672F3E771EB5}" presName="nodeTx" presStyleLbl="node1" presStyleIdx="7" presStyleCnt="11">
        <dgm:presLayoutVars>
          <dgm:bulletEnabled val="1"/>
        </dgm:presLayoutVars>
      </dgm:prSet>
      <dgm:spPr/>
    </dgm:pt>
    <dgm:pt modelId="{4AB405A3-CD3E-4C1D-BBFE-438C823FBC62}" type="pres">
      <dgm:prSet presAssocID="{B7340086-3D0E-4C51-A411-672F3E771EB5}" presName="invisiNode" presStyleLbl="node1" presStyleIdx="7" presStyleCnt="11"/>
      <dgm:spPr/>
    </dgm:pt>
    <dgm:pt modelId="{9606C6AE-9993-4F28-A7B7-421472CE627A}" type="pres">
      <dgm:prSet presAssocID="{B7340086-3D0E-4C51-A411-672F3E771EB5}" presName="imagNode" presStyleLbl="fgImgPlace1" presStyleIdx="7" presStyleCnt="11" custLinFactNeighborX="985" custLinFactNeighborY="-2016"/>
      <dgm:spPr>
        <a:blipFill rotWithShape="1">
          <a:blip xmlns:r="http://schemas.openxmlformats.org/officeDocument/2006/relationships" r:embed="rId18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83DD55FE-20A7-4F59-A01A-5C33EDC2B758}" type="pres">
      <dgm:prSet presAssocID="{A950A918-3258-4F2D-A487-FAFD5ABEA16C}" presName="sibTrans" presStyleLbl="sibTrans2D1" presStyleIdx="0" presStyleCnt="0"/>
      <dgm:spPr/>
    </dgm:pt>
    <dgm:pt modelId="{E13D01B0-92C8-4C2C-836E-7CF617B3B3BD}" type="pres">
      <dgm:prSet presAssocID="{82BD1889-D923-48E1-A2C3-905351582AA8}" presName="compNode" presStyleCnt="0"/>
      <dgm:spPr/>
    </dgm:pt>
    <dgm:pt modelId="{61E3F388-81D1-4E50-A18D-159D526E0086}" type="pres">
      <dgm:prSet presAssocID="{82BD1889-D923-48E1-A2C3-905351582AA8}" presName="bkgdShape" presStyleLbl="node1" presStyleIdx="8" presStyleCnt="11"/>
      <dgm:spPr/>
    </dgm:pt>
    <dgm:pt modelId="{EB244266-F980-45CB-A28B-5B9FBB3487E0}" type="pres">
      <dgm:prSet presAssocID="{82BD1889-D923-48E1-A2C3-905351582AA8}" presName="nodeTx" presStyleLbl="node1" presStyleIdx="8" presStyleCnt="11">
        <dgm:presLayoutVars>
          <dgm:bulletEnabled val="1"/>
        </dgm:presLayoutVars>
      </dgm:prSet>
      <dgm:spPr/>
    </dgm:pt>
    <dgm:pt modelId="{E33EFC6C-0587-4A41-8707-5AC6AB126415}" type="pres">
      <dgm:prSet presAssocID="{82BD1889-D923-48E1-A2C3-905351582AA8}" presName="invisiNode" presStyleLbl="node1" presStyleIdx="8" presStyleCnt="11"/>
      <dgm:spPr/>
    </dgm:pt>
    <dgm:pt modelId="{B7774354-9B3F-48AD-B883-B54642FDA9CE}" type="pres">
      <dgm:prSet presAssocID="{82BD1889-D923-48E1-A2C3-905351582AA8}" presName="imagNode" presStyleLbl="fgImgPlace1" presStyleIdx="8" presStyleCnt="11"/>
      <dgm:spPr>
        <a:blipFill rotWithShape="1">
          <a:blip xmlns:r="http://schemas.openxmlformats.org/officeDocument/2006/relationships" r:embed="rId19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5B5BF642-C0A9-4359-A7F8-E83C38B267F2}" type="pres">
      <dgm:prSet presAssocID="{1D98B535-2B82-46BF-A0B3-5FEFF627F3C2}" presName="sibTrans" presStyleLbl="sibTrans2D1" presStyleIdx="0" presStyleCnt="0"/>
      <dgm:spPr/>
    </dgm:pt>
    <dgm:pt modelId="{89D74EC4-334C-48A2-87C3-6E069AAB1BCC}" type="pres">
      <dgm:prSet presAssocID="{F147181B-3778-4968-A9FF-41F965B65C4E}" presName="compNode" presStyleCnt="0"/>
      <dgm:spPr/>
    </dgm:pt>
    <dgm:pt modelId="{A7CF6E4A-32D1-4C9E-B513-7995F1EDC0C0}" type="pres">
      <dgm:prSet presAssocID="{F147181B-3778-4968-A9FF-41F965B65C4E}" presName="bkgdShape" presStyleLbl="node1" presStyleIdx="9" presStyleCnt="11" custLinFactNeighborX="654" custLinFactNeighborY="-264"/>
      <dgm:spPr/>
    </dgm:pt>
    <dgm:pt modelId="{BA1BF51B-E3A4-4321-A12B-FA6D76583204}" type="pres">
      <dgm:prSet presAssocID="{F147181B-3778-4968-A9FF-41F965B65C4E}" presName="nodeTx" presStyleLbl="node1" presStyleIdx="9" presStyleCnt="11">
        <dgm:presLayoutVars>
          <dgm:bulletEnabled val="1"/>
        </dgm:presLayoutVars>
      </dgm:prSet>
      <dgm:spPr/>
    </dgm:pt>
    <dgm:pt modelId="{455ADDA9-1A48-45BE-A6E8-48D6F140B9C6}" type="pres">
      <dgm:prSet presAssocID="{F147181B-3778-4968-A9FF-41F965B65C4E}" presName="invisiNode" presStyleLbl="node1" presStyleIdx="9" presStyleCnt="11"/>
      <dgm:spPr/>
    </dgm:pt>
    <dgm:pt modelId="{23495F21-E4AE-477E-96E3-E56682EA8E00}" type="pres">
      <dgm:prSet presAssocID="{F147181B-3778-4968-A9FF-41F965B65C4E}" presName="imagNode" presStyleLbl="fgImgPlace1" presStyleIdx="9" presStyleCnt="11"/>
      <dgm:spPr>
        <a:blipFill rotWithShape="1">
          <a:blip xmlns:r="http://schemas.openxmlformats.org/officeDocument/2006/relationships" r:embed="rId20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79239CE6-A910-4B88-8B65-F50F54AFA4ED}" type="pres">
      <dgm:prSet presAssocID="{853E74C4-8968-46B9-9652-4F5908F91CB1}" presName="sibTrans" presStyleLbl="sibTrans2D1" presStyleIdx="0" presStyleCnt="0"/>
      <dgm:spPr/>
    </dgm:pt>
    <dgm:pt modelId="{2A2768EB-AF4A-4773-A34C-8D0A14C6F00D}" type="pres">
      <dgm:prSet presAssocID="{0FA6B517-2253-444A-B74C-ADA9EAD28C5E}" presName="compNode" presStyleCnt="0"/>
      <dgm:spPr/>
    </dgm:pt>
    <dgm:pt modelId="{F670FCF4-121B-41F5-A22F-94408F7B5FB3}" type="pres">
      <dgm:prSet presAssocID="{0FA6B517-2253-444A-B74C-ADA9EAD28C5E}" presName="bkgdShape" presStyleLbl="node1" presStyleIdx="10" presStyleCnt="11" custLinFactNeighborX="654" custLinFactNeighborY="-264"/>
      <dgm:spPr/>
    </dgm:pt>
    <dgm:pt modelId="{8EE67591-77CB-4045-8868-13C1C4CDB639}" type="pres">
      <dgm:prSet presAssocID="{0FA6B517-2253-444A-B74C-ADA9EAD28C5E}" presName="nodeTx" presStyleLbl="node1" presStyleIdx="10" presStyleCnt="11">
        <dgm:presLayoutVars>
          <dgm:bulletEnabled val="1"/>
        </dgm:presLayoutVars>
      </dgm:prSet>
      <dgm:spPr/>
    </dgm:pt>
    <dgm:pt modelId="{7BCE0464-2400-4729-B9B3-7150C7CF9CD7}" type="pres">
      <dgm:prSet presAssocID="{0FA6B517-2253-444A-B74C-ADA9EAD28C5E}" presName="invisiNode" presStyleLbl="node1" presStyleIdx="10" presStyleCnt="11"/>
      <dgm:spPr/>
    </dgm:pt>
    <dgm:pt modelId="{254EFE39-4B45-4FC6-9257-33BE478E7FA7}" type="pres">
      <dgm:prSet presAssocID="{0FA6B517-2253-444A-B74C-ADA9EAD28C5E}" presName="imagNode" presStyleLbl="fgImgPlace1" presStyleIdx="10" presStyleCnt="11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0" action="ppaction://hlinksldjump"/>
          </dgm14:cNvPr>
        </a:ext>
      </dgm:extLst>
    </dgm:pt>
  </dgm:ptLst>
  <dgm:cxnLst>
    <dgm:cxn modelId="{108E9A00-66BC-48FA-B122-D1B5D64E4AD4}" type="presOf" srcId="{82BD1889-D923-48E1-A2C3-905351582AA8}" destId="{EB244266-F980-45CB-A28B-5B9FBB3487E0}" srcOrd="1" destOrd="0" presId="urn:microsoft.com/office/officeart/2005/8/layout/hList7"/>
    <dgm:cxn modelId="{D21A9D04-14D7-48A8-8904-E24E01005C93}" type="presOf" srcId="{2D4FE3A2-5809-46DC-87CA-123A327FA40B}" destId="{4B93504E-4477-4F7E-92A4-29CBF6CA3672}" srcOrd="0" destOrd="0" presId="urn:microsoft.com/office/officeart/2005/8/layout/hList7"/>
    <dgm:cxn modelId="{82C23C1D-ACCB-4B61-8668-DFF55AE52AF4}" type="presOf" srcId="{3E482ADE-B144-4C46-9BB3-870A578A69A2}" destId="{D3B9ECE9-432B-4539-B28D-0D621376CB28}" srcOrd="0" destOrd="0" presId="urn:microsoft.com/office/officeart/2005/8/layout/hList7"/>
    <dgm:cxn modelId="{6A9E082B-D378-444A-A1D6-467BD3EDC349}" srcId="{B044CA81-E1E4-4F4D-942A-08E899077161}" destId="{0FA6B517-2253-444A-B74C-ADA9EAD28C5E}" srcOrd="10" destOrd="0" parTransId="{90889422-5ED5-4A1D-BD70-5A99FCD853D7}" sibTransId="{C40E68E0-1B6A-43AB-80A6-18AF4DFA33D1}"/>
    <dgm:cxn modelId="{7BEA3831-009C-4C74-BC16-A6ADBBD91121}" type="presOf" srcId="{0FA6B517-2253-444A-B74C-ADA9EAD28C5E}" destId="{8EE67591-77CB-4045-8868-13C1C4CDB639}" srcOrd="1" destOrd="0" presId="urn:microsoft.com/office/officeart/2005/8/layout/hList7"/>
    <dgm:cxn modelId="{5BAC8F37-3906-4E7F-9AF3-7B9064BB599B}" srcId="{B044CA81-E1E4-4F4D-942A-08E899077161}" destId="{34E6D423-E36C-4029-9B3C-8B1D9D193800}" srcOrd="6" destOrd="0" parTransId="{52FEB41A-8319-43BA-839F-53A4D355B0DB}" sibTransId="{D7B54660-B4C4-4ADD-9652-41A969D18DB4}"/>
    <dgm:cxn modelId="{DE954C38-1D09-4A52-8849-087B04669C89}" srcId="{B044CA81-E1E4-4F4D-942A-08E899077161}" destId="{2B44EE90-C950-4867-BF82-CF8A7401D328}" srcOrd="3" destOrd="0" parTransId="{D1F45621-47FC-4F53-A087-8E8A3A37FFC8}" sibTransId="{3E482ADE-B144-4C46-9BB3-870A578A69A2}"/>
    <dgm:cxn modelId="{CE9EA53E-BA16-4D18-BC7E-1859BAD9CF68}" type="presOf" srcId="{B7340086-3D0E-4C51-A411-672F3E771EB5}" destId="{D0C72ABA-486A-46C7-B60C-65BDC37DCBD6}" srcOrd="1" destOrd="0" presId="urn:microsoft.com/office/officeart/2005/8/layout/hList7"/>
    <dgm:cxn modelId="{7049DB5E-3540-4D50-A8B7-E1397C14AA51}" type="presOf" srcId="{19C33636-5717-4D43-A9B7-E16464B545FB}" destId="{95433460-CD58-4635-AD50-866018F021EA}" srcOrd="1" destOrd="0" presId="urn:microsoft.com/office/officeart/2005/8/layout/hList7"/>
    <dgm:cxn modelId="{70CDDF60-37C8-4685-BDD4-6147295B38A5}" type="presOf" srcId="{34E6D423-E36C-4029-9B3C-8B1D9D193800}" destId="{6E8ACD61-87DE-444C-B970-8C142DC34462}" srcOrd="0" destOrd="0" presId="urn:microsoft.com/office/officeart/2005/8/layout/hList7"/>
    <dgm:cxn modelId="{BF693962-A022-4100-89D2-D7BF26460697}" type="presOf" srcId="{0FA6B517-2253-444A-B74C-ADA9EAD28C5E}" destId="{F670FCF4-121B-41F5-A22F-94408F7B5FB3}" srcOrd="0" destOrd="0" presId="urn:microsoft.com/office/officeart/2005/8/layout/hList7"/>
    <dgm:cxn modelId="{1F043C65-CEF1-4A3C-AA0D-002433AD21D8}" type="presOf" srcId="{223A07DF-3C81-46E9-924E-D56C79845D1F}" destId="{1AB46CE3-E454-453F-B5F9-C87EDA368192}" srcOrd="0" destOrd="0" presId="urn:microsoft.com/office/officeart/2005/8/layout/hList7"/>
    <dgm:cxn modelId="{739A5145-E3F3-4D32-8D26-54325DEC76EB}" type="presOf" srcId="{3E11CCAA-6D0A-47C8-9E4B-B868BE50ACD0}" destId="{9D006997-47E6-4F37-B641-D52038DD27D7}" srcOrd="1" destOrd="0" presId="urn:microsoft.com/office/officeart/2005/8/layout/hList7"/>
    <dgm:cxn modelId="{5BFE8D68-8346-48CA-B400-445F2C76D56D}" type="presOf" srcId="{34E6D423-E36C-4029-9B3C-8B1D9D193800}" destId="{B9EF4251-3385-4FCD-A731-DD072B3AA377}" srcOrd="1" destOrd="0" presId="urn:microsoft.com/office/officeart/2005/8/layout/hList7"/>
    <dgm:cxn modelId="{4FA4264F-424C-4054-A94B-26ACAF9B22F2}" type="presOf" srcId="{1D98B535-2B82-46BF-A0B3-5FEFF627F3C2}" destId="{5B5BF642-C0A9-4359-A7F8-E83C38B267F2}" srcOrd="0" destOrd="0" presId="urn:microsoft.com/office/officeart/2005/8/layout/hList7"/>
    <dgm:cxn modelId="{97B7456F-8B6F-41D0-8488-57679BB5623A}" type="presOf" srcId="{8DA36FA3-2F4A-4D9B-8762-97068F4996D2}" destId="{301432E8-BF37-47BE-89B3-7731E871CBD1}" srcOrd="0" destOrd="0" presId="urn:microsoft.com/office/officeart/2005/8/layout/hList7"/>
    <dgm:cxn modelId="{7192C870-3577-4AA8-BE00-BF44881FB7C4}" type="presOf" srcId="{B044CA81-E1E4-4F4D-942A-08E899077161}" destId="{799E1C6B-7646-4422-ADC6-406F7E7FA5AF}" srcOrd="0" destOrd="0" presId="urn:microsoft.com/office/officeart/2005/8/layout/hList7"/>
    <dgm:cxn modelId="{54D6AE54-F27F-4D89-B311-5D77F759346A}" type="presOf" srcId="{2B44EE90-C950-4867-BF82-CF8A7401D328}" destId="{87C70965-1E1D-4A02-A7BF-52A76FDF5A5B}" srcOrd="1" destOrd="0" presId="urn:microsoft.com/office/officeart/2005/8/layout/hList7"/>
    <dgm:cxn modelId="{04AFE159-8C66-49F5-82AD-BF6CD0C3917C}" type="presOf" srcId="{853E74C4-8968-46B9-9652-4F5908F91CB1}" destId="{79239CE6-A910-4B88-8B65-F50F54AFA4ED}" srcOrd="0" destOrd="0" presId="urn:microsoft.com/office/officeart/2005/8/layout/hList7"/>
    <dgm:cxn modelId="{D867C95A-04BC-477B-AA81-B5816872E5BD}" type="presOf" srcId="{223A07DF-3C81-46E9-924E-D56C79845D1F}" destId="{FBA2A8B6-F431-4408-9DE2-0E1F385B65FB}" srcOrd="1" destOrd="0" presId="urn:microsoft.com/office/officeart/2005/8/layout/hList7"/>
    <dgm:cxn modelId="{D924F882-3EA2-44A3-A127-0A97B3166128}" type="presOf" srcId="{B7340086-3D0E-4C51-A411-672F3E771EB5}" destId="{C5A89BA9-8838-4807-BA25-AC6582D7355F}" srcOrd="0" destOrd="0" presId="urn:microsoft.com/office/officeart/2005/8/layout/hList7"/>
    <dgm:cxn modelId="{2A307983-28B4-47D6-A196-5A59BF8CD509}" type="presOf" srcId="{F147181B-3778-4968-A9FF-41F965B65C4E}" destId="{A7CF6E4A-32D1-4C9E-B513-7995F1EDC0C0}" srcOrd="0" destOrd="0" presId="urn:microsoft.com/office/officeart/2005/8/layout/hList7"/>
    <dgm:cxn modelId="{D06C6884-842D-4717-B205-06DBFA085106}" srcId="{B044CA81-E1E4-4F4D-942A-08E899077161}" destId="{BF8EDAE5-F54B-49FC-8C56-A007B90F91D2}" srcOrd="4" destOrd="0" parTransId="{7656F2BC-828C-4D9C-9E38-967D514B57C5}" sibTransId="{0A5FFBDD-3E97-4218-B735-8E0C9F6D6727}"/>
    <dgm:cxn modelId="{92773B87-0DF7-45B9-A157-3482E115498F}" type="presOf" srcId="{C257CAD1-70BA-4D28-97DD-F37C16750221}" destId="{70DFEF63-6701-4D4E-9080-899F85FD0C90}" srcOrd="1" destOrd="0" presId="urn:microsoft.com/office/officeart/2005/8/layout/hList7"/>
    <dgm:cxn modelId="{2D700B99-8CDB-4065-85C0-B0EBAB3D741D}" type="presOf" srcId="{19C33636-5717-4D43-A9B7-E16464B545FB}" destId="{DCA5893B-6C43-4780-91BC-BAD574577087}" srcOrd="0" destOrd="0" presId="urn:microsoft.com/office/officeart/2005/8/layout/hList7"/>
    <dgm:cxn modelId="{E252F69F-CF48-46DD-B87E-8C9DA7560B90}" type="presOf" srcId="{E3251394-4B4C-4723-A491-86E09EE23ED8}" destId="{9FCBF7F6-8F56-4507-8CBA-72674C130867}" srcOrd="0" destOrd="0" presId="urn:microsoft.com/office/officeart/2005/8/layout/hList7"/>
    <dgm:cxn modelId="{AC961EAC-EE03-4398-B18F-6922272613FE}" srcId="{B044CA81-E1E4-4F4D-942A-08E899077161}" destId="{19C33636-5717-4D43-A9B7-E16464B545FB}" srcOrd="2" destOrd="0" parTransId="{E3EC0EF8-DAEB-4829-A09A-F017EEAD5A91}" sibTransId="{8DA36FA3-2F4A-4D9B-8762-97068F4996D2}"/>
    <dgm:cxn modelId="{2A6811AF-4152-43A6-BA16-FE758AED2602}" type="presOf" srcId="{2B44EE90-C950-4867-BF82-CF8A7401D328}" destId="{799936EF-E8C2-4821-8820-EF58051F62F6}" srcOrd="0" destOrd="0" presId="urn:microsoft.com/office/officeart/2005/8/layout/hList7"/>
    <dgm:cxn modelId="{6DE734B4-FA01-433D-9442-081FA892864D}" type="presOf" srcId="{A950A918-3258-4F2D-A487-FAFD5ABEA16C}" destId="{83DD55FE-20A7-4F59-A01A-5C33EDC2B758}" srcOrd="0" destOrd="0" presId="urn:microsoft.com/office/officeart/2005/8/layout/hList7"/>
    <dgm:cxn modelId="{2FC2D5B6-CF95-4828-B249-14B0F7DBEC20}" type="presOf" srcId="{BC30FC7E-C4CA-403D-B992-E416154B513B}" destId="{1371800B-5BF4-49BE-A685-80A02BE04448}" srcOrd="0" destOrd="0" presId="urn:microsoft.com/office/officeart/2005/8/layout/hList7"/>
    <dgm:cxn modelId="{DA38A8BC-0CB5-48B0-B171-8C8B6A4FBE91}" type="presOf" srcId="{82BD1889-D923-48E1-A2C3-905351582AA8}" destId="{61E3F388-81D1-4E50-A18D-159D526E0086}" srcOrd="0" destOrd="0" presId="urn:microsoft.com/office/officeart/2005/8/layout/hList7"/>
    <dgm:cxn modelId="{3923B2BE-CD7F-4CB7-90BB-A7EC33AB3E46}" srcId="{B044CA81-E1E4-4F4D-942A-08E899077161}" destId="{223A07DF-3C81-46E9-924E-D56C79845D1F}" srcOrd="5" destOrd="0" parTransId="{A68F6E6F-45A8-4599-8741-DD268F977C92}" sibTransId="{BC30FC7E-C4CA-403D-B992-E416154B513B}"/>
    <dgm:cxn modelId="{BB010ABF-7817-4ED8-A854-134B24DCF4E5}" srcId="{B044CA81-E1E4-4F4D-942A-08E899077161}" destId="{82BD1889-D923-48E1-A2C3-905351582AA8}" srcOrd="8" destOrd="0" parTransId="{89914981-99F1-46C8-BA4D-D52B2241C574}" sibTransId="{1D98B535-2B82-46BF-A0B3-5FEFF627F3C2}"/>
    <dgm:cxn modelId="{DD6928C1-3AE7-4B13-8FEA-9E98D5BB157A}" type="presOf" srcId="{BF8EDAE5-F54B-49FC-8C56-A007B90F91D2}" destId="{3F8C3501-B6EC-4130-A833-0BD8A31B5E2F}" srcOrd="0" destOrd="0" presId="urn:microsoft.com/office/officeart/2005/8/layout/hList7"/>
    <dgm:cxn modelId="{EE4215C3-A12C-49FD-A82F-247987E85057}" srcId="{B044CA81-E1E4-4F4D-942A-08E899077161}" destId="{F147181B-3778-4968-A9FF-41F965B65C4E}" srcOrd="9" destOrd="0" parTransId="{2D8BD771-B9E3-425F-870E-21FAD2CE4DF9}" sibTransId="{853E74C4-8968-46B9-9652-4F5908F91CB1}"/>
    <dgm:cxn modelId="{7FEF45C6-A8D1-4C37-8FD7-BAA073CB66FB}" type="presOf" srcId="{D7B54660-B4C4-4ADD-9652-41A969D18DB4}" destId="{730E945C-469D-4C0E-B87F-51BA45DEB141}" srcOrd="0" destOrd="0" presId="urn:microsoft.com/office/officeart/2005/8/layout/hList7"/>
    <dgm:cxn modelId="{B9A158C6-CF7C-4C07-A8D6-125CF36AEF9D}" srcId="{B044CA81-E1E4-4F4D-942A-08E899077161}" destId="{3E11CCAA-6D0A-47C8-9E4B-B868BE50ACD0}" srcOrd="1" destOrd="0" parTransId="{5C1430F4-3131-4395-BE1F-1E83E28BC066}" sibTransId="{2D4FE3A2-5809-46DC-87CA-123A327FA40B}"/>
    <dgm:cxn modelId="{9A541BCF-5DB0-450E-89C4-9E846A7CA204}" srcId="{B044CA81-E1E4-4F4D-942A-08E899077161}" destId="{B7340086-3D0E-4C51-A411-672F3E771EB5}" srcOrd="7" destOrd="0" parTransId="{BEE94CC4-937D-44F4-BF3D-1F6BD307242D}" sibTransId="{A950A918-3258-4F2D-A487-FAFD5ABEA16C}"/>
    <dgm:cxn modelId="{D421C9D6-C4FF-45AF-8583-47921DE41319}" type="presOf" srcId="{F147181B-3778-4968-A9FF-41F965B65C4E}" destId="{BA1BF51B-E3A4-4321-A12B-FA6D76583204}" srcOrd="1" destOrd="0" presId="urn:microsoft.com/office/officeart/2005/8/layout/hList7"/>
    <dgm:cxn modelId="{448022DA-1C45-430D-AE89-0C9899462A83}" type="presOf" srcId="{BF8EDAE5-F54B-49FC-8C56-A007B90F91D2}" destId="{AACE69FD-40AF-48B1-BE59-7D871186A173}" srcOrd="1" destOrd="0" presId="urn:microsoft.com/office/officeart/2005/8/layout/hList7"/>
    <dgm:cxn modelId="{DF4AE0ED-163D-43C2-AB3F-F47A575E6243}" type="presOf" srcId="{C257CAD1-70BA-4D28-97DD-F37C16750221}" destId="{146AE780-7FB2-46CE-9DAD-8AFEAD4D298A}" srcOrd="0" destOrd="0" presId="urn:microsoft.com/office/officeart/2005/8/layout/hList7"/>
    <dgm:cxn modelId="{2DE0D8EE-A22A-4DD2-906C-9ED0E44CD1A6}" type="presOf" srcId="{0A5FFBDD-3E97-4218-B735-8E0C9F6D6727}" destId="{4CC472F6-7054-4BE1-89C2-87C92BF13EC6}" srcOrd="0" destOrd="0" presId="urn:microsoft.com/office/officeart/2005/8/layout/hList7"/>
    <dgm:cxn modelId="{4CC8A1F1-64EC-465B-975F-D93D75885526}" type="presOf" srcId="{3E11CCAA-6D0A-47C8-9E4B-B868BE50ACD0}" destId="{2AB7D504-FBF1-4159-A48D-56B575EE2C03}" srcOrd="0" destOrd="0" presId="urn:microsoft.com/office/officeart/2005/8/layout/hList7"/>
    <dgm:cxn modelId="{5832A4F1-7135-4703-BCA9-DD13C2AA33DC}" srcId="{B044CA81-E1E4-4F4D-942A-08E899077161}" destId="{C257CAD1-70BA-4D28-97DD-F37C16750221}" srcOrd="0" destOrd="0" parTransId="{17E6E34E-8D3F-4059-8112-C722BCD6501A}" sibTransId="{E3251394-4B4C-4723-A491-86E09EE23ED8}"/>
    <dgm:cxn modelId="{9CF3A4CF-558C-45B1-957E-B58EEB3F17D4}" type="presParOf" srcId="{799E1C6B-7646-4422-ADC6-406F7E7FA5AF}" destId="{63AB5584-B744-4266-88F0-16A289EB0DC1}" srcOrd="0" destOrd="0" presId="urn:microsoft.com/office/officeart/2005/8/layout/hList7"/>
    <dgm:cxn modelId="{45285EB6-FDCD-4C57-87A0-1222373D38CA}" type="presParOf" srcId="{799E1C6B-7646-4422-ADC6-406F7E7FA5AF}" destId="{2EDA6636-440A-4186-9320-9BBE60D09D52}" srcOrd="1" destOrd="0" presId="urn:microsoft.com/office/officeart/2005/8/layout/hList7"/>
    <dgm:cxn modelId="{10697447-E0D6-4C88-B0EC-85356A7294AE}" type="presParOf" srcId="{2EDA6636-440A-4186-9320-9BBE60D09D52}" destId="{B882B534-D533-4F4E-9E53-B5CDC420AC06}" srcOrd="0" destOrd="0" presId="urn:microsoft.com/office/officeart/2005/8/layout/hList7"/>
    <dgm:cxn modelId="{4E588C03-9482-4E73-A8E8-94AF18DA9B5B}" type="presParOf" srcId="{B882B534-D533-4F4E-9E53-B5CDC420AC06}" destId="{146AE780-7FB2-46CE-9DAD-8AFEAD4D298A}" srcOrd="0" destOrd="0" presId="urn:microsoft.com/office/officeart/2005/8/layout/hList7"/>
    <dgm:cxn modelId="{69C8CA21-FA61-4346-814E-4DA2900B987D}" type="presParOf" srcId="{B882B534-D533-4F4E-9E53-B5CDC420AC06}" destId="{70DFEF63-6701-4D4E-9080-899F85FD0C90}" srcOrd="1" destOrd="0" presId="urn:microsoft.com/office/officeart/2005/8/layout/hList7"/>
    <dgm:cxn modelId="{880911B0-2850-451B-A9FF-6F1EC1A79309}" type="presParOf" srcId="{B882B534-D533-4F4E-9E53-B5CDC420AC06}" destId="{87028BDE-7E73-4762-9DB8-542DBC1C8E4F}" srcOrd="2" destOrd="0" presId="urn:microsoft.com/office/officeart/2005/8/layout/hList7"/>
    <dgm:cxn modelId="{94B1C40A-B0A0-46C5-A753-23F4EC89E5BD}" type="presParOf" srcId="{B882B534-D533-4F4E-9E53-B5CDC420AC06}" destId="{38A84B62-3E54-41BA-8D22-3C328FBB784E}" srcOrd="3" destOrd="0" presId="urn:microsoft.com/office/officeart/2005/8/layout/hList7"/>
    <dgm:cxn modelId="{9E339587-0246-4251-9649-6C4960FB1A67}" type="presParOf" srcId="{2EDA6636-440A-4186-9320-9BBE60D09D52}" destId="{9FCBF7F6-8F56-4507-8CBA-72674C130867}" srcOrd="1" destOrd="0" presId="urn:microsoft.com/office/officeart/2005/8/layout/hList7"/>
    <dgm:cxn modelId="{916A9E4D-9F49-4F3C-9F95-3ED1726045B7}" type="presParOf" srcId="{2EDA6636-440A-4186-9320-9BBE60D09D52}" destId="{C1FBE556-7B34-4499-86E8-C82DE294CF06}" srcOrd="2" destOrd="0" presId="urn:microsoft.com/office/officeart/2005/8/layout/hList7"/>
    <dgm:cxn modelId="{B2D8A7B0-D44E-4CCD-96AA-0F9A4923E5CA}" type="presParOf" srcId="{C1FBE556-7B34-4499-86E8-C82DE294CF06}" destId="{2AB7D504-FBF1-4159-A48D-56B575EE2C03}" srcOrd="0" destOrd="0" presId="urn:microsoft.com/office/officeart/2005/8/layout/hList7"/>
    <dgm:cxn modelId="{E6FD74F9-0E09-4EF6-A6FD-8E9F2344DD1C}" type="presParOf" srcId="{C1FBE556-7B34-4499-86E8-C82DE294CF06}" destId="{9D006997-47E6-4F37-B641-D52038DD27D7}" srcOrd="1" destOrd="0" presId="urn:microsoft.com/office/officeart/2005/8/layout/hList7"/>
    <dgm:cxn modelId="{DABF4C08-73F9-42A9-91A0-23F7D6412527}" type="presParOf" srcId="{C1FBE556-7B34-4499-86E8-C82DE294CF06}" destId="{345A9927-4920-4C58-B8DA-B58F15E2C30C}" srcOrd="2" destOrd="0" presId="urn:microsoft.com/office/officeart/2005/8/layout/hList7"/>
    <dgm:cxn modelId="{E3B05901-E7CA-4EC5-81DD-3C5721D420E7}" type="presParOf" srcId="{C1FBE556-7B34-4499-86E8-C82DE294CF06}" destId="{830FEA45-28E2-439A-847D-7F5F1F92BC33}" srcOrd="3" destOrd="0" presId="urn:microsoft.com/office/officeart/2005/8/layout/hList7"/>
    <dgm:cxn modelId="{6A066195-84E8-4F0E-88A0-9DECBF4D28FE}" type="presParOf" srcId="{2EDA6636-440A-4186-9320-9BBE60D09D52}" destId="{4B93504E-4477-4F7E-92A4-29CBF6CA3672}" srcOrd="3" destOrd="0" presId="urn:microsoft.com/office/officeart/2005/8/layout/hList7"/>
    <dgm:cxn modelId="{62DE521B-A5B2-4B7A-9369-63306CC9A602}" type="presParOf" srcId="{2EDA6636-440A-4186-9320-9BBE60D09D52}" destId="{B92C0D53-FBA7-44AA-8E55-FFE30ED3537C}" srcOrd="4" destOrd="0" presId="urn:microsoft.com/office/officeart/2005/8/layout/hList7"/>
    <dgm:cxn modelId="{E6B29C38-2A1D-4573-AB27-0013251A3A8D}" type="presParOf" srcId="{B92C0D53-FBA7-44AA-8E55-FFE30ED3537C}" destId="{DCA5893B-6C43-4780-91BC-BAD574577087}" srcOrd="0" destOrd="0" presId="urn:microsoft.com/office/officeart/2005/8/layout/hList7"/>
    <dgm:cxn modelId="{F7C956E1-611D-4EDC-932F-72FEF2A4DECE}" type="presParOf" srcId="{B92C0D53-FBA7-44AA-8E55-FFE30ED3537C}" destId="{95433460-CD58-4635-AD50-866018F021EA}" srcOrd="1" destOrd="0" presId="urn:microsoft.com/office/officeart/2005/8/layout/hList7"/>
    <dgm:cxn modelId="{AEA9FD52-05BC-4B26-953B-57802B864E1D}" type="presParOf" srcId="{B92C0D53-FBA7-44AA-8E55-FFE30ED3537C}" destId="{A2F18251-A720-411E-8A6E-627BFEE1DDD2}" srcOrd="2" destOrd="0" presId="urn:microsoft.com/office/officeart/2005/8/layout/hList7"/>
    <dgm:cxn modelId="{D02B25FC-C07D-4405-A094-2C6895FE0F47}" type="presParOf" srcId="{B92C0D53-FBA7-44AA-8E55-FFE30ED3537C}" destId="{EEFDF050-49D5-4A0C-951A-9CFB518E4936}" srcOrd="3" destOrd="0" presId="urn:microsoft.com/office/officeart/2005/8/layout/hList7"/>
    <dgm:cxn modelId="{A1502839-56FF-480C-BB5B-8D463308D5DB}" type="presParOf" srcId="{2EDA6636-440A-4186-9320-9BBE60D09D52}" destId="{301432E8-BF37-47BE-89B3-7731E871CBD1}" srcOrd="5" destOrd="0" presId="urn:microsoft.com/office/officeart/2005/8/layout/hList7"/>
    <dgm:cxn modelId="{D9BA192F-BFCE-4BC1-9DC4-4DCDB85C7E23}" type="presParOf" srcId="{2EDA6636-440A-4186-9320-9BBE60D09D52}" destId="{BCEB6D81-A9A5-4E56-99AE-107EB46256CC}" srcOrd="6" destOrd="0" presId="urn:microsoft.com/office/officeart/2005/8/layout/hList7"/>
    <dgm:cxn modelId="{696C30D8-BD92-4C00-BF9B-06B8F3902549}" type="presParOf" srcId="{BCEB6D81-A9A5-4E56-99AE-107EB46256CC}" destId="{799936EF-E8C2-4821-8820-EF58051F62F6}" srcOrd="0" destOrd="0" presId="urn:microsoft.com/office/officeart/2005/8/layout/hList7"/>
    <dgm:cxn modelId="{D6B2461F-2012-436B-9D9E-1B70BB48CA97}" type="presParOf" srcId="{BCEB6D81-A9A5-4E56-99AE-107EB46256CC}" destId="{87C70965-1E1D-4A02-A7BF-52A76FDF5A5B}" srcOrd="1" destOrd="0" presId="urn:microsoft.com/office/officeart/2005/8/layout/hList7"/>
    <dgm:cxn modelId="{C77FB878-EDE7-4CF6-AFF9-AA7FA3450DD2}" type="presParOf" srcId="{BCEB6D81-A9A5-4E56-99AE-107EB46256CC}" destId="{6356359C-EAF4-4AA3-BF6D-8F2302D819E4}" srcOrd="2" destOrd="0" presId="urn:microsoft.com/office/officeart/2005/8/layout/hList7"/>
    <dgm:cxn modelId="{C9F78E98-C8E9-45C6-A25D-AA6775C4CF0C}" type="presParOf" srcId="{BCEB6D81-A9A5-4E56-99AE-107EB46256CC}" destId="{09AA5E58-6A46-4DFC-925B-A1983E25B4BE}" srcOrd="3" destOrd="0" presId="urn:microsoft.com/office/officeart/2005/8/layout/hList7"/>
    <dgm:cxn modelId="{D110521A-3DCA-460B-8241-B18C1A1773DC}" type="presParOf" srcId="{2EDA6636-440A-4186-9320-9BBE60D09D52}" destId="{D3B9ECE9-432B-4539-B28D-0D621376CB28}" srcOrd="7" destOrd="0" presId="urn:microsoft.com/office/officeart/2005/8/layout/hList7"/>
    <dgm:cxn modelId="{885CA377-450C-4F51-B21D-0C084B6C7958}" type="presParOf" srcId="{2EDA6636-440A-4186-9320-9BBE60D09D52}" destId="{25F9C3D1-03BB-468C-B270-C19865554791}" srcOrd="8" destOrd="0" presId="urn:microsoft.com/office/officeart/2005/8/layout/hList7"/>
    <dgm:cxn modelId="{34403907-FBA0-4464-A5AD-31778668638C}" type="presParOf" srcId="{25F9C3D1-03BB-468C-B270-C19865554791}" destId="{3F8C3501-B6EC-4130-A833-0BD8A31B5E2F}" srcOrd="0" destOrd="0" presId="urn:microsoft.com/office/officeart/2005/8/layout/hList7"/>
    <dgm:cxn modelId="{77DB977C-D132-4E6F-A3DB-A55262389703}" type="presParOf" srcId="{25F9C3D1-03BB-468C-B270-C19865554791}" destId="{AACE69FD-40AF-48B1-BE59-7D871186A173}" srcOrd="1" destOrd="0" presId="urn:microsoft.com/office/officeart/2005/8/layout/hList7"/>
    <dgm:cxn modelId="{A9870D70-BB0C-4670-93CA-05BA2335FA78}" type="presParOf" srcId="{25F9C3D1-03BB-468C-B270-C19865554791}" destId="{F9DFDBE0-75D8-49E2-A755-8525C5FCB75A}" srcOrd="2" destOrd="0" presId="urn:microsoft.com/office/officeart/2005/8/layout/hList7"/>
    <dgm:cxn modelId="{7012F162-5366-41D7-9027-87024AE52A8B}" type="presParOf" srcId="{25F9C3D1-03BB-468C-B270-C19865554791}" destId="{761C8032-EC19-48E3-BD7A-76BAB96C0D67}" srcOrd="3" destOrd="0" presId="urn:microsoft.com/office/officeart/2005/8/layout/hList7"/>
    <dgm:cxn modelId="{E9946625-A4FD-4582-B2EA-7300856EDC7E}" type="presParOf" srcId="{2EDA6636-440A-4186-9320-9BBE60D09D52}" destId="{4CC472F6-7054-4BE1-89C2-87C92BF13EC6}" srcOrd="9" destOrd="0" presId="urn:microsoft.com/office/officeart/2005/8/layout/hList7"/>
    <dgm:cxn modelId="{71321036-2C5C-425B-ABE2-AFC07F7EED2A}" type="presParOf" srcId="{2EDA6636-440A-4186-9320-9BBE60D09D52}" destId="{CBBA3DE8-0248-4904-B009-217C8A05E7B0}" srcOrd="10" destOrd="0" presId="urn:microsoft.com/office/officeart/2005/8/layout/hList7"/>
    <dgm:cxn modelId="{2C714BA5-1913-478F-B45D-C603379AE99D}" type="presParOf" srcId="{CBBA3DE8-0248-4904-B009-217C8A05E7B0}" destId="{1AB46CE3-E454-453F-B5F9-C87EDA368192}" srcOrd="0" destOrd="0" presId="urn:microsoft.com/office/officeart/2005/8/layout/hList7"/>
    <dgm:cxn modelId="{5F330880-196D-4D79-99A8-0EF50DA5035B}" type="presParOf" srcId="{CBBA3DE8-0248-4904-B009-217C8A05E7B0}" destId="{FBA2A8B6-F431-4408-9DE2-0E1F385B65FB}" srcOrd="1" destOrd="0" presId="urn:microsoft.com/office/officeart/2005/8/layout/hList7"/>
    <dgm:cxn modelId="{40E7EA95-E677-4501-9189-47456B1953D3}" type="presParOf" srcId="{CBBA3DE8-0248-4904-B009-217C8A05E7B0}" destId="{716ACF7C-B649-491F-B414-3F70E4D7712B}" srcOrd="2" destOrd="0" presId="urn:microsoft.com/office/officeart/2005/8/layout/hList7"/>
    <dgm:cxn modelId="{AD7E3AF1-65B0-4FD8-B7BF-71EED3CBBAB3}" type="presParOf" srcId="{CBBA3DE8-0248-4904-B009-217C8A05E7B0}" destId="{43ECB35D-BA63-4E58-803D-4407AFC8AA13}" srcOrd="3" destOrd="0" presId="urn:microsoft.com/office/officeart/2005/8/layout/hList7"/>
    <dgm:cxn modelId="{DB706E2D-E800-4400-A857-4FFFFE94F88F}" type="presParOf" srcId="{2EDA6636-440A-4186-9320-9BBE60D09D52}" destId="{1371800B-5BF4-49BE-A685-80A02BE04448}" srcOrd="11" destOrd="0" presId="urn:microsoft.com/office/officeart/2005/8/layout/hList7"/>
    <dgm:cxn modelId="{58EFA694-ED22-4FE4-B73C-B52BD5BCD002}" type="presParOf" srcId="{2EDA6636-440A-4186-9320-9BBE60D09D52}" destId="{F6EAB761-74E5-49A4-B1D8-AA7CB9AB9229}" srcOrd="12" destOrd="0" presId="urn:microsoft.com/office/officeart/2005/8/layout/hList7"/>
    <dgm:cxn modelId="{E4BFAAF5-D07B-4AB8-AAC2-479015F6CE58}" type="presParOf" srcId="{F6EAB761-74E5-49A4-B1D8-AA7CB9AB9229}" destId="{6E8ACD61-87DE-444C-B970-8C142DC34462}" srcOrd="0" destOrd="0" presId="urn:microsoft.com/office/officeart/2005/8/layout/hList7"/>
    <dgm:cxn modelId="{F35FEF0E-45C9-4DCD-ACE1-A20D03372691}" type="presParOf" srcId="{F6EAB761-74E5-49A4-B1D8-AA7CB9AB9229}" destId="{B9EF4251-3385-4FCD-A731-DD072B3AA377}" srcOrd="1" destOrd="0" presId="urn:microsoft.com/office/officeart/2005/8/layout/hList7"/>
    <dgm:cxn modelId="{CB0589BE-0AE1-4B85-A83D-AA3B7D879D26}" type="presParOf" srcId="{F6EAB761-74E5-49A4-B1D8-AA7CB9AB9229}" destId="{8B974C22-6A7D-4B86-8572-180AC700500E}" srcOrd="2" destOrd="0" presId="urn:microsoft.com/office/officeart/2005/8/layout/hList7"/>
    <dgm:cxn modelId="{354681A2-7075-4E51-96D8-AC5F33BE0F74}" type="presParOf" srcId="{F6EAB761-74E5-49A4-B1D8-AA7CB9AB9229}" destId="{DC19F8E4-CDBB-44DD-973E-1C1143CF9F48}" srcOrd="3" destOrd="0" presId="urn:microsoft.com/office/officeart/2005/8/layout/hList7"/>
    <dgm:cxn modelId="{1AA6D730-2065-4F0D-89EC-81C25BA332DA}" type="presParOf" srcId="{2EDA6636-440A-4186-9320-9BBE60D09D52}" destId="{730E945C-469D-4C0E-B87F-51BA45DEB141}" srcOrd="13" destOrd="0" presId="urn:microsoft.com/office/officeart/2005/8/layout/hList7"/>
    <dgm:cxn modelId="{45BAE96C-A097-4B37-A063-717532AC7D56}" type="presParOf" srcId="{2EDA6636-440A-4186-9320-9BBE60D09D52}" destId="{7AA753B6-57B2-4C25-84CB-1C346649C4FA}" srcOrd="14" destOrd="0" presId="urn:microsoft.com/office/officeart/2005/8/layout/hList7"/>
    <dgm:cxn modelId="{B9F2A015-C1CB-458F-A5AF-CBA7F5E746A6}" type="presParOf" srcId="{7AA753B6-57B2-4C25-84CB-1C346649C4FA}" destId="{C5A89BA9-8838-4807-BA25-AC6582D7355F}" srcOrd="0" destOrd="0" presId="urn:microsoft.com/office/officeart/2005/8/layout/hList7"/>
    <dgm:cxn modelId="{64DB09FD-7C81-4AFB-A71A-E09A0377DD1F}" type="presParOf" srcId="{7AA753B6-57B2-4C25-84CB-1C346649C4FA}" destId="{D0C72ABA-486A-46C7-B60C-65BDC37DCBD6}" srcOrd="1" destOrd="0" presId="urn:microsoft.com/office/officeart/2005/8/layout/hList7"/>
    <dgm:cxn modelId="{6CECD9C7-7BA4-4D6C-903A-53FACB82BB94}" type="presParOf" srcId="{7AA753B6-57B2-4C25-84CB-1C346649C4FA}" destId="{4AB405A3-CD3E-4C1D-BBFE-438C823FBC62}" srcOrd="2" destOrd="0" presId="urn:microsoft.com/office/officeart/2005/8/layout/hList7"/>
    <dgm:cxn modelId="{587EE835-F32E-4E0F-AE12-9B275CE4E7AC}" type="presParOf" srcId="{7AA753B6-57B2-4C25-84CB-1C346649C4FA}" destId="{9606C6AE-9993-4F28-A7B7-421472CE627A}" srcOrd="3" destOrd="0" presId="urn:microsoft.com/office/officeart/2005/8/layout/hList7"/>
    <dgm:cxn modelId="{EB21F01B-F34C-4323-8177-55034D197D39}" type="presParOf" srcId="{2EDA6636-440A-4186-9320-9BBE60D09D52}" destId="{83DD55FE-20A7-4F59-A01A-5C33EDC2B758}" srcOrd="15" destOrd="0" presId="urn:microsoft.com/office/officeart/2005/8/layout/hList7"/>
    <dgm:cxn modelId="{2E9DA9FA-6D1C-41A1-AB33-4E501ACA492E}" type="presParOf" srcId="{2EDA6636-440A-4186-9320-9BBE60D09D52}" destId="{E13D01B0-92C8-4C2C-836E-7CF617B3B3BD}" srcOrd="16" destOrd="0" presId="urn:microsoft.com/office/officeart/2005/8/layout/hList7"/>
    <dgm:cxn modelId="{1EF9E861-C4E8-47A9-91E4-FBDF33D5C6A6}" type="presParOf" srcId="{E13D01B0-92C8-4C2C-836E-7CF617B3B3BD}" destId="{61E3F388-81D1-4E50-A18D-159D526E0086}" srcOrd="0" destOrd="0" presId="urn:microsoft.com/office/officeart/2005/8/layout/hList7"/>
    <dgm:cxn modelId="{D62C410B-93E8-4C7C-ADDA-067D26B7E587}" type="presParOf" srcId="{E13D01B0-92C8-4C2C-836E-7CF617B3B3BD}" destId="{EB244266-F980-45CB-A28B-5B9FBB3487E0}" srcOrd="1" destOrd="0" presId="urn:microsoft.com/office/officeart/2005/8/layout/hList7"/>
    <dgm:cxn modelId="{E248B2E3-B54C-49CC-AB8A-AD97DCBB0B70}" type="presParOf" srcId="{E13D01B0-92C8-4C2C-836E-7CF617B3B3BD}" destId="{E33EFC6C-0587-4A41-8707-5AC6AB126415}" srcOrd="2" destOrd="0" presId="urn:microsoft.com/office/officeart/2005/8/layout/hList7"/>
    <dgm:cxn modelId="{5629E4B0-5D68-44CC-B055-B867CD58BEAB}" type="presParOf" srcId="{E13D01B0-92C8-4C2C-836E-7CF617B3B3BD}" destId="{B7774354-9B3F-48AD-B883-B54642FDA9CE}" srcOrd="3" destOrd="0" presId="urn:microsoft.com/office/officeart/2005/8/layout/hList7"/>
    <dgm:cxn modelId="{924683DE-7619-46C1-AA80-B9DA8A8FC59F}" type="presParOf" srcId="{2EDA6636-440A-4186-9320-9BBE60D09D52}" destId="{5B5BF642-C0A9-4359-A7F8-E83C38B267F2}" srcOrd="17" destOrd="0" presId="urn:microsoft.com/office/officeart/2005/8/layout/hList7"/>
    <dgm:cxn modelId="{D5D7A750-A843-462D-BBAB-1D60FDCB3FFB}" type="presParOf" srcId="{2EDA6636-440A-4186-9320-9BBE60D09D52}" destId="{89D74EC4-334C-48A2-87C3-6E069AAB1BCC}" srcOrd="18" destOrd="0" presId="urn:microsoft.com/office/officeart/2005/8/layout/hList7"/>
    <dgm:cxn modelId="{9077F377-7D3A-4FAA-906A-7235834A2870}" type="presParOf" srcId="{89D74EC4-334C-48A2-87C3-6E069AAB1BCC}" destId="{A7CF6E4A-32D1-4C9E-B513-7995F1EDC0C0}" srcOrd="0" destOrd="0" presId="urn:microsoft.com/office/officeart/2005/8/layout/hList7"/>
    <dgm:cxn modelId="{33E7002A-2B50-4C63-BDC1-9ABA0CF42276}" type="presParOf" srcId="{89D74EC4-334C-48A2-87C3-6E069AAB1BCC}" destId="{BA1BF51B-E3A4-4321-A12B-FA6D76583204}" srcOrd="1" destOrd="0" presId="urn:microsoft.com/office/officeart/2005/8/layout/hList7"/>
    <dgm:cxn modelId="{523ADB6D-D80E-4C35-9BBD-09C61B763433}" type="presParOf" srcId="{89D74EC4-334C-48A2-87C3-6E069AAB1BCC}" destId="{455ADDA9-1A48-45BE-A6E8-48D6F140B9C6}" srcOrd="2" destOrd="0" presId="urn:microsoft.com/office/officeart/2005/8/layout/hList7"/>
    <dgm:cxn modelId="{F236AD5E-0DB2-40F6-B611-77E4F71589A0}" type="presParOf" srcId="{89D74EC4-334C-48A2-87C3-6E069AAB1BCC}" destId="{23495F21-E4AE-477E-96E3-E56682EA8E00}" srcOrd="3" destOrd="0" presId="urn:microsoft.com/office/officeart/2005/8/layout/hList7"/>
    <dgm:cxn modelId="{5FCB8163-CD87-4AE8-95CB-5666CE7F9DD9}" type="presParOf" srcId="{2EDA6636-440A-4186-9320-9BBE60D09D52}" destId="{79239CE6-A910-4B88-8B65-F50F54AFA4ED}" srcOrd="19" destOrd="0" presId="urn:microsoft.com/office/officeart/2005/8/layout/hList7"/>
    <dgm:cxn modelId="{199AC865-7857-462B-8B51-14C47ADFAEAD}" type="presParOf" srcId="{2EDA6636-440A-4186-9320-9BBE60D09D52}" destId="{2A2768EB-AF4A-4773-A34C-8D0A14C6F00D}" srcOrd="20" destOrd="0" presId="urn:microsoft.com/office/officeart/2005/8/layout/hList7"/>
    <dgm:cxn modelId="{6A263114-2227-40EB-893B-4DE564EB74CD}" type="presParOf" srcId="{2A2768EB-AF4A-4773-A34C-8D0A14C6F00D}" destId="{F670FCF4-121B-41F5-A22F-94408F7B5FB3}" srcOrd="0" destOrd="0" presId="urn:microsoft.com/office/officeart/2005/8/layout/hList7"/>
    <dgm:cxn modelId="{3B5DD634-7967-4F15-A27D-DE84B12FE835}" type="presParOf" srcId="{2A2768EB-AF4A-4773-A34C-8D0A14C6F00D}" destId="{8EE67591-77CB-4045-8868-13C1C4CDB639}" srcOrd="1" destOrd="0" presId="urn:microsoft.com/office/officeart/2005/8/layout/hList7"/>
    <dgm:cxn modelId="{2BCABFDA-98C3-441E-8B17-D95D49D74AB3}" type="presParOf" srcId="{2A2768EB-AF4A-4773-A34C-8D0A14C6F00D}" destId="{7BCE0464-2400-4729-B9B3-7150C7CF9CD7}" srcOrd="2" destOrd="0" presId="urn:microsoft.com/office/officeart/2005/8/layout/hList7"/>
    <dgm:cxn modelId="{845CC1A1-7A07-4C39-849D-1C3C8259E2EE}" type="presParOf" srcId="{2A2768EB-AF4A-4773-A34C-8D0A14C6F00D}" destId="{254EFE39-4B45-4FC6-9257-33BE478E7FA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5" csCatId="colorful" phldr="1"/>
      <dgm:spPr/>
    </dgm:pt>
    <dgm:pt modelId="{C257CAD1-70BA-4D28-97DD-F37C16750221}">
      <dgm:prSet phldrT="[Tekst]"/>
      <dgm:spPr>
        <a:xfrm>
          <a:off x="0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KUNSTKARUSELLER</a:t>
          </a:r>
        </a:p>
        <a:p>
          <a:pPr>
            <a:buNone/>
          </a:pPr>
          <a:r>
            <a:rPr lang="nb-NO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som kombinerer ulike kunst og kulturuttrykk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3251394-4B4C-4723-A491-86E09EE23ED8}" type="sibTrans" cxnId="{5832A4F1-7135-4703-BCA9-DD13C2AA33DC}">
      <dgm:prSet/>
      <dgm:spPr/>
      <dgm:t>
        <a:bodyPr/>
        <a:lstStyle/>
        <a:p>
          <a:endParaRPr lang="nb-NO"/>
        </a:p>
      </dgm:t>
    </dgm:pt>
    <dgm:pt modelId="{17E6E34E-8D3F-4059-8112-C722BCD6501A}" type="parTrans" cxnId="{5832A4F1-7135-4703-BCA9-DD13C2AA33DC}">
      <dgm:prSet/>
      <dgm:spPr/>
      <dgm:t>
        <a:bodyPr/>
        <a:lstStyle/>
        <a:p>
          <a:endParaRPr lang="nb-NO"/>
        </a:p>
      </dgm:t>
    </dgm:pt>
    <dgm:pt modelId="{19C33636-5717-4D43-A9B7-E16464B545FB}">
      <dgm:prSet phldrT="[Tekst]"/>
      <dgm:spPr>
        <a:xfrm>
          <a:off x="2655516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1931012"/>
            <a:satOff val="-4977"/>
            <a:lumOff val="-33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SPESIALKURS</a:t>
          </a:r>
        </a:p>
        <a:p>
          <a:pPr>
            <a:buNone/>
          </a:pPr>
          <a:r>
            <a:rPr lang="nb-NO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innenfor tradisjonsrik kulturarv og smale tilbud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8DA36FA3-2F4A-4D9B-8762-97068F4996D2}" type="sibTrans" cxnId="{AC961EAC-EE03-4398-B18F-6922272613FE}">
      <dgm:prSet/>
      <dgm:spPr/>
      <dgm:t>
        <a:bodyPr/>
        <a:lstStyle/>
        <a:p>
          <a:endParaRPr lang="nb-NO"/>
        </a:p>
      </dgm:t>
    </dgm:pt>
    <dgm:pt modelId="{E3EC0EF8-DAEB-4829-A09A-F017EEAD5A91}" type="parTrans" cxnId="{AC961EAC-EE03-4398-B18F-6922272613FE}">
      <dgm:prSet/>
      <dgm:spPr/>
      <dgm:t>
        <a:bodyPr/>
        <a:lstStyle/>
        <a:p>
          <a:endParaRPr lang="nb-NO"/>
        </a:p>
      </dgm:t>
    </dgm:pt>
    <dgm:pt modelId="{8B3178B5-A6DD-44D0-B40B-2196F977226C}">
      <dgm:prSet phldrT="[Tekst]"/>
      <dgm:spPr>
        <a:xfrm>
          <a:off x="1329897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965506"/>
            <a:satOff val="-2488"/>
            <a:lumOff val="-16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INTRODUKSJONSKURS </a:t>
          </a:r>
        </a:p>
        <a:p>
          <a:pPr>
            <a:buNone/>
          </a:pPr>
          <a:r>
            <a:rPr lang="nb-NO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 ett enkelt kunstfag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8F52BDBF-0E29-402B-803B-A019043462DE}" type="parTrans" cxnId="{C06A553B-6F42-4FA7-BC63-E12C114AB313}">
      <dgm:prSet/>
      <dgm:spPr/>
      <dgm:t>
        <a:bodyPr/>
        <a:lstStyle/>
        <a:p>
          <a:endParaRPr lang="nb-NO"/>
        </a:p>
      </dgm:t>
    </dgm:pt>
    <dgm:pt modelId="{BD4F35CB-A67B-4958-936C-5ACC6ED01E83}" type="sibTrans" cxnId="{C06A553B-6F42-4FA7-BC63-E12C114AB313}">
      <dgm:prSet/>
      <dgm:spPr/>
      <dgm:t>
        <a:bodyPr/>
        <a:lstStyle/>
        <a:p>
          <a:endParaRPr lang="nb-NO"/>
        </a:p>
      </dgm:t>
    </dgm:pt>
    <dgm:pt modelId="{3DEF0ABC-3F74-4231-A1E7-4DEC397A8278}">
      <dgm:prSet phldrT="[Tekst]"/>
      <dgm:spPr>
        <a:xfrm>
          <a:off x="4010581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2896518"/>
            <a:satOff val="-7465"/>
            <a:lumOff val="-504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D92076B-6489-45B7-B397-2DCD7F44F715}" type="parTrans" cxnId="{149A07AE-FC38-4CA7-873E-4ABF7331C2D7}">
      <dgm:prSet/>
      <dgm:spPr/>
      <dgm:t>
        <a:bodyPr/>
        <a:lstStyle/>
        <a:p>
          <a:endParaRPr lang="nb-NO"/>
        </a:p>
      </dgm:t>
    </dgm:pt>
    <dgm:pt modelId="{1135BCE2-BDBC-468F-90F8-376479D48CBE}" type="sibTrans" cxnId="{149A07AE-FC38-4CA7-873E-4ABF7331C2D7}">
      <dgm:prSet/>
      <dgm:spPr/>
      <dgm:t>
        <a:bodyPr/>
        <a:lstStyle/>
        <a:p>
          <a:endParaRPr lang="nb-NO"/>
        </a:p>
      </dgm:t>
    </dgm:pt>
    <dgm:pt modelId="{EC425B92-B986-4CE9-AA04-C5271BEA7454}">
      <dgm:prSet phldrT="[Tekst]"/>
      <dgm:spPr>
        <a:xfrm>
          <a:off x="5336199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3862025"/>
            <a:satOff val="-9954"/>
            <a:lumOff val="-67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8306F67-1346-4CE3-8327-C6BDC40877F5}" type="parTrans" cxnId="{F6716F97-E508-4421-9F6E-13D2F2E0BFE2}">
      <dgm:prSet/>
      <dgm:spPr/>
      <dgm:t>
        <a:bodyPr/>
        <a:lstStyle/>
        <a:p>
          <a:endParaRPr lang="nb-NO"/>
        </a:p>
      </dgm:t>
    </dgm:pt>
    <dgm:pt modelId="{1EB2FD71-F17C-4995-B82C-909F4C30673B}" type="sibTrans" cxnId="{F6716F97-E508-4421-9F6E-13D2F2E0BFE2}">
      <dgm:prSet/>
      <dgm:spPr/>
      <dgm:t>
        <a:bodyPr/>
        <a:lstStyle/>
        <a:p>
          <a:endParaRPr lang="nb-NO"/>
        </a:p>
      </dgm:t>
    </dgm:pt>
    <dgm:pt modelId="{8EBB4A30-EADF-404D-BAAF-63EA2E0A0CC7}">
      <dgm:prSet phldrT="[Tekst]"/>
      <dgm:spPr>
        <a:xfrm>
          <a:off x="6661818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4827531"/>
            <a:satOff val="-12442"/>
            <a:lumOff val="-84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8450BA8-DC64-41E2-93A2-0B7659AA6AD6}" type="parTrans" cxnId="{4038672E-2957-45D7-A418-6D50A3483E3D}">
      <dgm:prSet/>
      <dgm:spPr/>
      <dgm:t>
        <a:bodyPr/>
        <a:lstStyle/>
        <a:p>
          <a:endParaRPr lang="nb-NO"/>
        </a:p>
      </dgm:t>
    </dgm:pt>
    <dgm:pt modelId="{785A5DBB-2CB4-4760-978D-B5816EC3395B}" type="sibTrans" cxnId="{4038672E-2957-45D7-A418-6D50A3483E3D}">
      <dgm:prSet/>
      <dgm:spPr/>
      <dgm:t>
        <a:bodyPr/>
        <a:lstStyle/>
        <a:p>
          <a:endParaRPr lang="nb-NO"/>
        </a:p>
      </dgm:t>
    </dgm:pt>
    <dgm:pt modelId="{9931D54A-BD59-47D6-8E4C-4D3B2C59BB32}">
      <dgm:prSet phldrT="[Tekst]"/>
      <dgm:spPr>
        <a:xfrm>
          <a:off x="7987436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5793037"/>
            <a:satOff val="-14931"/>
            <a:lumOff val="-1008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E2A3778-3EDE-479B-8F2C-E064C08D7113}" type="parTrans" cxnId="{9D588093-B939-4A92-ACCE-9E821805A2F6}">
      <dgm:prSet/>
      <dgm:spPr/>
      <dgm:t>
        <a:bodyPr/>
        <a:lstStyle/>
        <a:p>
          <a:endParaRPr lang="nb-NO"/>
        </a:p>
      </dgm:t>
    </dgm:pt>
    <dgm:pt modelId="{1000F31C-ACE6-4796-AFF3-B8922D894A0A}" type="sibTrans" cxnId="{9D588093-B939-4A92-ACCE-9E821805A2F6}">
      <dgm:prSet/>
      <dgm:spPr/>
      <dgm:t>
        <a:bodyPr/>
        <a:lstStyle/>
        <a:p>
          <a:endParaRPr lang="nb-NO"/>
        </a:p>
      </dgm:t>
    </dgm:pt>
    <dgm:pt modelId="{2207D436-09ED-4EBE-A1EC-115EA94B49EA}">
      <dgm:prSet phldrT="[Tekst]"/>
      <dgm:spPr>
        <a:xfrm>
          <a:off x="9287887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nb-NO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E7B01D2-F25A-41BA-9F0D-34BDBA338924}" type="parTrans" cxnId="{A4FE789C-680A-4C07-AB86-6D5A0C60C00A}">
      <dgm:prSet/>
      <dgm:spPr/>
      <dgm:t>
        <a:bodyPr/>
        <a:lstStyle/>
        <a:p>
          <a:endParaRPr lang="nb-NO"/>
        </a:p>
      </dgm:t>
    </dgm:pt>
    <dgm:pt modelId="{47E29FBC-B371-4624-B4D8-3F7E1CBA5D07}" type="sibTrans" cxnId="{A4FE789C-680A-4C07-AB86-6D5A0C60C00A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 custScaleX="108696" custScaleY="205471" custLinFactNeighborY="-7814"/>
      <dgm:spPr>
        <a:xfrm>
          <a:off x="-16" y="2835522"/>
          <a:ext cx="10574929" cy="1258128"/>
        </a:xfrm>
        <a:prstGeom prst="leftRightArrow">
          <a:avLst/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EDA6636-440A-4186-9320-9BBE60D09D52}" type="pres">
      <dgm:prSet presAssocID="{B044CA81-E1E4-4F4D-942A-08E899077161}" presName="linComp" presStyleCnt="0"/>
      <dgm:spPr/>
    </dgm:pt>
    <dgm:pt modelId="{B882B534-D533-4F4E-9E53-B5CDC420AC06}" type="pres">
      <dgm:prSet presAssocID="{C257CAD1-70BA-4D28-97DD-F37C16750221}" presName="compNode" presStyleCnt="0"/>
      <dgm:spPr/>
    </dgm:pt>
    <dgm:pt modelId="{146AE780-7FB2-46CE-9DAD-8AFEAD4D298A}" type="pres">
      <dgm:prSet presAssocID="{C257CAD1-70BA-4D28-97DD-F37C16750221}" presName="bkgdShape" presStyleLbl="node1" presStyleIdx="0" presStyleCnt="8" custLinFactNeighborX="-511" custLinFactNeighborY="-750"/>
      <dgm:spPr/>
    </dgm:pt>
    <dgm:pt modelId="{70DFEF63-6701-4D4E-9080-899F85FD0C90}" type="pres">
      <dgm:prSet presAssocID="{C257CAD1-70BA-4D28-97DD-F37C16750221}" presName="nodeTx" presStyleLbl="node1" presStyleIdx="0" presStyleCnt="8">
        <dgm:presLayoutVars>
          <dgm:bulletEnabled val="1"/>
        </dgm:presLayoutVars>
      </dgm:prSet>
      <dgm:spPr/>
    </dgm:pt>
    <dgm:pt modelId="{87028BDE-7E73-4762-9DB8-542DBC1C8E4F}" type="pres">
      <dgm:prSet presAssocID="{C257CAD1-70BA-4D28-97DD-F37C16750221}" presName="invisiNode" presStyleLbl="node1" presStyleIdx="0" presStyleCnt="8"/>
      <dgm:spPr/>
    </dgm:pt>
    <dgm:pt modelId="{38A84B62-3E54-41BA-8D22-3C328FBB784E}" type="pres">
      <dgm:prSet presAssocID="{C257CAD1-70BA-4D28-97DD-F37C16750221}" presName="imagNode" presStyleLbl="fgImgPlace1" presStyleIdx="0" presStyleCnt="8" custLinFactNeighborX="-676" custLinFactNeighborY="-4730"/>
      <dgm:spPr>
        <a:xfrm>
          <a:off x="34711" y="121227"/>
          <a:ext cx="1209787" cy="1359337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CBF7F6-8F56-4507-8CBA-72674C130867}" type="pres">
      <dgm:prSet presAssocID="{E3251394-4B4C-4723-A491-86E09EE23ED8}" presName="sibTrans" presStyleLbl="sibTrans2D1" presStyleIdx="0" presStyleCnt="0"/>
      <dgm:spPr/>
    </dgm:pt>
    <dgm:pt modelId="{E7F8BA38-38DE-46B3-BD50-0129395741D5}" type="pres">
      <dgm:prSet presAssocID="{8B3178B5-A6DD-44D0-B40B-2196F977226C}" presName="compNode" presStyleCnt="0"/>
      <dgm:spPr/>
    </dgm:pt>
    <dgm:pt modelId="{494871C2-3F9C-41B7-8B2B-39FF7F894A50}" type="pres">
      <dgm:prSet presAssocID="{8B3178B5-A6DD-44D0-B40B-2196F977226C}" presName="bkgdShape" presStyleLbl="node1" presStyleIdx="1" presStyleCnt="8" custLinFactNeighborY="-1350"/>
      <dgm:spPr/>
    </dgm:pt>
    <dgm:pt modelId="{7EAA9185-FE50-45E2-BE6B-50E2B395D74A}" type="pres">
      <dgm:prSet presAssocID="{8B3178B5-A6DD-44D0-B40B-2196F977226C}" presName="nodeTx" presStyleLbl="node1" presStyleIdx="1" presStyleCnt="8">
        <dgm:presLayoutVars>
          <dgm:bulletEnabled val="1"/>
        </dgm:presLayoutVars>
      </dgm:prSet>
      <dgm:spPr/>
    </dgm:pt>
    <dgm:pt modelId="{AF650B64-0E00-4A39-BFFA-4B3656A6FA41}" type="pres">
      <dgm:prSet presAssocID="{8B3178B5-A6DD-44D0-B40B-2196F977226C}" presName="invisiNode" presStyleLbl="node1" presStyleIdx="1" presStyleCnt="8"/>
      <dgm:spPr/>
    </dgm:pt>
    <dgm:pt modelId="{D9C0672D-7E75-43F4-87E2-9C00BCD4768C}" type="pres">
      <dgm:prSet presAssocID="{8B3178B5-A6DD-44D0-B40B-2196F977226C}" presName="imagNode" presStyleLbl="fgImgPlace1" presStyleIdx="1" presStyleCnt="8"/>
      <dgm:spPr>
        <a:xfrm>
          <a:off x="1368507" y="185524"/>
          <a:ext cx="1209787" cy="1359337"/>
        </a:xfrm>
        <a:prstGeom prst="ellipse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-1055567"/>
                <a:satOff val="-1857"/>
                <a:lumOff val="-239"/>
                <a:alphaOff val="0"/>
                <a:shade val="20000"/>
                <a:satMod val="200000"/>
              </a:schemeClr>
              <a:schemeClr val="accent5">
                <a:hueOff val="-1055567"/>
                <a:satOff val="-1857"/>
                <a:lumOff val="-239"/>
                <a:alphaOff val="0"/>
                <a:tint val="12000"/>
                <a:satMod val="190000"/>
              </a:schemeClr>
            </a:duotone>
          </a:blip>
          <a:srcRect/>
          <a:stretch>
            <a:fillRect l="-34000" r="-3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80F5EAB1-2E36-42DD-948D-46F5612C2428}" type="pres">
      <dgm:prSet presAssocID="{BD4F35CB-A67B-4958-936C-5ACC6ED01E83}" presName="sibTrans" presStyleLbl="sibTrans2D1" presStyleIdx="0" presStyleCnt="0"/>
      <dgm:spPr/>
    </dgm:pt>
    <dgm:pt modelId="{B92C0D53-FBA7-44AA-8E55-FFE30ED3537C}" type="pres">
      <dgm:prSet presAssocID="{19C33636-5717-4D43-A9B7-E16464B545FB}" presName="compNode" presStyleCnt="0"/>
      <dgm:spPr/>
    </dgm:pt>
    <dgm:pt modelId="{DCA5893B-6C43-4780-91BC-BAD574577087}" type="pres">
      <dgm:prSet presAssocID="{19C33636-5717-4D43-A9B7-E16464B545FB}" presName="bkgdShape" presStyleLbl="node1" presStyleIdx="2" presStyleCnt="8"/>
      <dgm:spPr/>
    </dgm:pt>
    <dgm:pt modelId="{95433460-CD58-4635-AD50-866018F021EA}" type="pres">
      <dgm:prSet presAssocID="{19C33636-5717-4D43-A9B7-E16464B545FB}" presName="nodeTx" presStyleLbl="node1" presStyleIdx="2" presStyleCnt="8">
        <dgm:presLayoutVars>
          <dgm:bulletEnabled val="1"/>
        </dgm:presLayoutVars>
      </dgm:prSet>
      <dgm:spPr/>
    </dgm:pt>
    <dgm:pt modelId="{A2F18251-A720-411E-8A6E-627BFEE1DDD2}" type="pres">
      <dgm:prSet presAssocID="{19C33636-5717-4D43-A9B7-E16464B545FB}" presName="invisiNode" presStyleLbl="node1" presStyleIdx="2" presStyleCnt="8"/>
      <dgm:spPr/>
    </dgm:pt>
    <dgm:pt modelId="{EEFDF050-49D5-4A0C-951A-9CFB518E4936}" type="pres">
      <dgm:prSet presAssocID="{19C33636-5717-4D43-A9B7-E16464B545FB}" presName="imagNode" presStyleLbl="fgImgPlace1" presStyleIdx="2" presStyleCnt="8"/>
      <dgm:spPr>
        <a:xfrm>
          <a:off x="2694126" y="185524"/>
          <a:ext cx="1209787" cy="1359337"/>
        </a:xfrm>
        <a:prstGeom prst="ellipse">
          <a:avLst/>
        </a:prstGeom>
        <a:blipFill rotWithShape="1">
          <a:blip xmlns:r="http://schemas.openxmlformats.org/officeDocument/2006/relationships" r:embed="rId4">
            <a:duotone>
              <a:schemeClr val="accent5">
                <a:hueOff val="-2111134"/>
                <a:satOff val="-3713"/>
                <a:lumOff val="-478"/>
                <a:alphaOff val="0"/>
                <a:shade val="20000"/>
                <a:satMod val="200000"/>
              </a:schemeClr>
              <a:schemeClr val="accent5">
                <a:hueOff val="-2111134"/>
                <a:satOff val="-3713"/>
                <a:lumOff val="-478"/>
                <a:alphaOff val="0"/>
                <a:tint val="12000"/>
                <a:satMod val="190000"/>
              </a:schemeClr>
            </a:duotone>
          </a:blip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6DC3C46F-94D0-4790-A137-E3DF9CE673DA}" type="pres">
      <dgm:prSet presAssocID="{8DA36FA3-2F4A-4D9B-8762-97068F4996D2}" presName="sibTrans" presStyleLbl="sibTrans2D1" presStyleIdx="0" presStyleCnt="0"/>
      <dgm:spPr/>
    </dgm:pt>
    <dgm:pt modelId="{084B3697-BBB0-4C3D-9317-4D5EA1EC5F8E}" type="pres">
      <dgm:prSet presAssocID="{3DEF0ABC-3F74-4231-A1E7-4DEC397A8278}" presName="compNode" presStyleCnt="0"/>
      <dgm:spPr/>
    </dgm:pt>
    <dgm:pt modelId="{8FE9E234-C1A8-4029-9994-0503AD91F4AF}" type="pres">
      <dgm:prSet presAssocID="{3DEF0ABC-3F74-4231-A1E7-4DEC397A8278}" presName="bkgdShape" presStyleLbl="node1" presStyleIdx="3" presStyleCnt="8" custLinFactNeighborX="2288" custLinFactNeighborY="-2727"/>
      <dgm:spPr/>
    </dgm:pt>
    <dgm:pt modelId="{51570266-7F7B-42EB-B47A-011E9ADF9C0E}" type="pres">
      <dgm:prSet presAssocID="{3DEF0ABC-3F74-4231-A1E7-4DEC397A8278}" presName="nodeTx" presStyleLbl="node1" presStyleIdx="3" presStyleCnt="8">
        <dgm:presLayoutVars>
          <dgm:bulletEnabled val="1"/>
        </dgm:presLayoutVars>
      </dgm:prSet>
      <dgm:spPr/>
    </dgm:pt>
    <dgm:pt modelId="{9611EAD2-70B6-4EA4-8C4B-84771EAF88A3}" type="pres">
      <dgm:prSet presAssocID="{3DEF0ABC-3F74-4231-A1E7-4DEC397A8278}" presName="invisiNode" presStyleLbl="node1" presStyleIdx="3" presStyleCnt="8"/>
      <dgm:spPr/>
    </dgm:pt>
    <dgm:pt modelId="{0FE1CB81-BA07-44AC-A027-EA34BCB2EB54}" type="pres">
      <dgm:prSet presAssocID="{3DEF0ABC-3F74-4231-A1E7-4DEC397A8278}" presName="imagNode" presStyleLbl="fgImgPlace1" presStyleIdx="3" presStyleCnt="8"/>
      <dgm:spPr>
        <a:xfrm>
          <a:off x="4019744" y="185524"/>
          <a:ext cx="1209787" cy="1359337"/>
        </a:xfrm>
        <a:prstGeom prst="ellipse">
          <a:avLst/>
        </a:prstGeom>
        <a:solidFill>
          <a:srgbClr val="5B9BD5">
            <a:tint val="50000"/>
            <a:hueOff val="-2884132"/>
            <a:satOff val="-9834"/>
            <a:lumOff val="-163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606075E-81B7-4158-BD79-E8E96D198778}" type="pres">
      <dgm:prSet presAssocID="{1135BCE2-BDBC-468F-90F8-376479D48CBE}" presName="sibTrans" presStyleLbl="sibTrans2D1" presStyleIdx="0" presStyleCnt="0"/>
      <dgm:spPr/>
    </dgm:pt>
    <dgm:pt modelId="{DD49016E-6E2B-4DB5-8A11-21CCC6C9A903}" type="pres">
      <dgm:prSet presAssocID="{EC425B92-B986-4CE9-AA04-C5271BEA7454}" presName="compNode" presStyleCnt="0"/>
      <dgm:spPr/>
    </dgm:pt>
    <dgm:pt modelId="{3DF2B313-824F-40A7-88F0-51CEC90FC9DE}" type="pres">
      <dgm:prSet presAssocID="{EC425B92-B986-4CE9-AA04-C5271BEA7454}" presName="bkgdShape" presStyleLbl="node1" presStyleIdx="4" presStyleCnt="8" custLinFactNeighborX="2288" custLinFactNeighborY="-1829"/>
      <dgm:spPr/>
    </dgm:pt>
    <dgm:pt modelId="{8DE1FFD5-7CD9-4F2F-BDF8-5AEF4DC38EE2}" type="pres">
      <dgm:prSet presAssocID="{EC425B92-B986-4CE9-AA04-C5271BEA7454}" presName="nodeTx" presStyleLbl="node1" presStyleIdx="4" presStyleCnt="8">
        <dgm:presLayoutVars>
          <dgm:bulletEnabled val="1"/>
        </dgm:presLayoutVars>
      </dgm:prSet>
      <dgm:spPr/>
    </dgm:pt>
    <dgm:pt modelId="{17818B0F-3207-4753-B355-B597B49C9B6F}" type="pres">
      <dgm:prSet presAssocID="{EC425B92-B986-4CE9-AA04-C5271BEA7454}" presName="invisiNode" presStyleLbl="node1" presStyleIdx="4" presStyleCnt="8"/>
      <dgm:spPr/>
    </dgm:pt>
    <dgm:pt modelId="{B2B0180A-60D8-4DD2-8229-467FC8B94A0D}" type="pres">
      <dgm:prSet presAssocID="{EC425B92-B986-4CE9-AA04-C5271BEA7454}" presName="imagNode" presStyleLbl="fgImgPlace1" presStyleIdx="4" presStyleCnt="8"/>
      <dgm:spPr>
        <a:xfrm>
          <a:off x="5345363" y="185524"/>
          <a:ext cx="1209787" cy="1359337"/>
        </a:xfrm>
        <a:prstGeom prst="ellipse">
          <a:avLst/>
        </a:prstGeom>
        <a:solidFill>
          <a:srgbClr val="5B9BD5">
            <a:tint val="50000"/>
            <a:hueOff val="-3845509"/>
            <a:satOff val="-13113"/>
            <a:lumOff val="-218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3600D5A-BAF0-4506-BCFD-F08DC4E3F21E}" type="pres">
      <dgm:prSet presAssocID="{1EB2FD71-F17C-4995-B82C-909F4C30673B}" presName="sibTrans" presStyleLbl="sibTrans2D1" presStyleIdx="0" presStyleCnt="0"/>
      <dgm:spPr/>
    </dgm:pt>
    <dgm:pt modelId="{9E0BF7D8-E206-43C3-B80B-E29A09F16561}" type="pres">
      <dgm:prSet presAssocID="{8EBB4A30-EADF-404D-BAAF-63EA2E0A0CC7}" presName="compNode" presStyleCnt="0"/>
      <dgm:spPr/>
    </dgm:pt>
    <dgm:pt modelId="{27579715-9D61-488C-87C5-C9D882D204CD}" type="pres">
      <dgm:prSet presAssocID="{8EBB4A30-EADF-404D-BAAF-63EA2E0A0CC7}" presName="bkgdShape" presStyleLbl="node1" presStyleIdx="5" presStyleCnt="8" custLinFactNeighborX="2288" custLinFactNeighborY="-1829"/>
      <dgm:spPr/>
    </dgm:pt>
    <dgm:pt modelId="{24D41730-5658-421B-B1FC-F78D38D3384E}" type="pres">
      <dgm:prSet presAssocID="{8EBB4A30-EADF-404D-BAAF-63EA2E0A0CC7}" presName="nodeTx" presStyleLbl="node1" presStyleIdx="5" presStyleCnt="8">
        <dgm:presLayoutVars>
          <dgm:bulletEnabled val="1"/>
        </dgm:presLayoutVars>
      </dgm:prSet>
      <dgm:spPr/>
    </dgm:pt>
    <dgm:pt modelId="{2AE6576B-75CB-42B5-975B-2CF054514518}" type="pres">
      <dgm:prSet presAssocID="{8EBB4A30-EADF-404D-BAAF-63EA2E0A0CC7}" presName="invisiNode" presStyleLbl="node1" presStyleIdx="5" presStyleCnt="8"/>
      <dgm:spPr/>
    </dgm:pt>
    <dgm:pt modelId="{8A087B54-CFFB-43C6-8F2D-3F7097507BD9}" type="pres">
      <dgm:prSet presAssocID="{8EBB4A30-EADF-404D-BAAF-63EA2E0A0CC7}" presName="imagNode" presStyleLbl="fgImgPlace1" presStyleIdx="5" presStyleCnt="8"/>
      <dgm:spPr>
        <a:xfrm>
          <a:off x="6670981" y="185524"/>
          <a:ext cx="1209787" cy="1359337"/>
        </a:xfrm>
        <a:prstGeom prst="ellipse">
          <a:avLst/>
        </a:prstGeom>
        <a:solidFill>
          <a:srgbClr val="5B9BD5">
            <a:tint val="50000"/>
            <a:hueOff val="-4806886"/>
            <a:satOff val="-16391"/>
            <a:lumOff val="-273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8352029-5315-4E19-9DAA-43BEE6091170}" type="pres">
      <dgm:prSet presAssocID="{785A5DBB-2CB4-4760-978D-B5816EC3395B}" presName="sibTrans" presStyleLbl="sibTrans2D1" presStyleIdx="0" presStyleCnt="0"/>
      <dgm:spPr/>
    </dgm:pt>
    <dgm:pt modelId="{99869232-4AF1-4124-AD3D-9D50EF65D0BE}" type="pres">
      <dgm:prSet presAssocID="{9931D54A-BD59-47D6-8E4C-4D3B2C59BB32}" presName="compNode" presStyleCnt="0"/>
      <dgm:spPr/>
    </dgm:pt>
    <dgm:pt modelId="{FC9D415B-922B-4645-826E-F9392E73671C}" type="pres">
      <dgm:prSet presAssocID="{9931D54A-BD59-47D6-8E4C-4D3B2C59BB32}" presName="bkgdShape" presStyleLbl="node1" presStyleIdx="6" presStyleCnt="8" custLinFactNeighborX="2288" custLinFactNeighborY="-1829"/>
      <dgm:spPr/>
    </dgm:pt>
    <dgm:pt modelId="{936CC415-5143-4ED2-9C18-1E2C23FF410F}" type="pres">
      <dgm:prSet presAssocID="{9931D54A-BD59-47D6-8E4C-4D3B2C59BB32}" presName="nodeTx" presStyleLbl="node1" presStyleIdx="6" presStyleCnt="8">
        <dgm:presLayoutVars>
          <dgm:bulletEnabled val="1"/>
        </dgm:presLayoutVars>
      </dgm:prSet>
      <dgm:spPr/>
    </dgm:pt>
    <dgm:pt modelId="{AACB4CB4-D5AE-4634-8180-DCA98F9EBFE2}" type="pres">
      <dgm:prSet presAssocID="{9931D54A-BD59-47D6-8E4C-4D3B2C59BB32}" presName="invisiNode" presStyleLbl="node1" presStyleIdx="6" presStyleCnt="8"/>
      <dgm:spPr/>
    </dgm:pt>
    <dgm:pt modelId="{62ABE37E-F5F2-4165-98D3-E4F4DC4005F3}" type="pres">
      <dgm:prSet presAssocID="{9931D54A-BD59-47D6-8E4C-4D3B2C59BB32}" presName="imagNode" presStyleLbl="fgImgPlace1" presStyleIdx="6" presStyleCnt="8"/>
      <dgm:spPr>
        <a:xfrm>
          <a:off x="7996600" y="185524"/>
          <a:ext cx="1209787" cy="1359337"/>
        </a:xfrm>
        <a:prstGeom prst="ellipse">
          <a:avLst/>
        </a:prstGeom>
        <a:solidFill>
          <a:srgbClr val="5B9BD5">
            <a:tint val="50000"/>
            <a:hueOff val="-5768264"/>
            <a:satOff val="-19669"/>
            <a:lumOff val="-32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700C13C-1E34-48BE-89A5-586B8A29930C}" type="pres">
      <dgm:prSet presAssocID="{1000F31C-ACE6-4796-AFF3-B8922D894A0A}" presName="sibTrans" presStyleLbl="sibTrans2D1" presStyleIdx="0" presStyleCnt="0"/>
      <dgm:spPr/>
    </dgm:pt>
    <dgm:pt modelId="{633C5FB8-B70B-44F9-A421-45B0CABEB0D0}" type="pres">
      <dgm:prSet presAssocID="{2207D436-09ED-4EBE-A1EC-115EA94B49EA}" presName="compNode" presStyleCnt="0"/>
      <dgm:spPr/>
    </dgm:pt>
    <dgm:pt modelId="{472C4543-7175-47E2-A7CA-4EDCE60E3217}" type="pres">
      <dgm:prSet presAssocID="{2207D436-09ED-4EBE-A1EC-115EA94B49EA}" presName="bkgdShape" presStyleLbl="node1" presStyleIdx="7" presStyleCnt="8" custLinFactNeighborX="2288" custLinFactNeighborY="-1829"/>
      <dgm:spPr/>
    </dgm:pt>
    <dgm:pt modelId="{056719A7-44C5-4D9C-B917-9A18A7EE7FB9}" type="pres">
      <dgm:prSet presAssocID="{2207D436-09ED-4EBE-A1EC-115EA94B49EA}" presName="nodeTx" presStyleLbl="node1" presStyleIdx="7" presStyleCnt="8">
        <dgm:presLayoutVars>
          <dgm:bulletEnabled val="1"/>
        </dgm:presLayoutVars>
      </dgm:prSet>
      <dgm:spPr/>
    </dgm:pt>
    <dgm:pt modelId="{E8BE1F5B-55CC-47AA-8600-2A3F9C12754C}" type="pres">
      <dgm:prSet presAssocID="{2207D436-09ED-4EBE-A1EC-115EA94B49EA}" presName="invisiNode" presStyleLbl="node1" presStyleIdx="7" presStyleCnt="8"/>
      <dgm:spPr/>
    </dgm:pt>
    <dgm:pt modelId="{66BE3922-FA5B-484A-80F0-7BC787C066F0}" type="pres">
      <dgm:prSet presAssocID="{2207D436-09ED-4EBE-A1EC-115EA94B49EA}" presName="imagNode" presStyleLbl="fgImgPlace1" presStyleIdx="7" presStyleCnt="8"/>
      <dgm:spPr>
        <a:xfrm>
          <a:off x="9322218" y="185524"/>
          <a:ext cx="1209787" cy="1359337"/>
        </a:xfrm>
        <a:prstGeom prst="ellipse">
          <a:avLst/>
        </a:prstGeom>
        <a:solidFill>
          <a:srgbClr val="5B9BD5">
            <a:tint val="50000"/>
            <a:hueOff val="-6729641"/>
            <a:satOff val="-22947"/>
            <a:lumOff val="-38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</dgm:ptLst>
  <dgm:cxnLst>
    <dgm:cxn modelId="{EFB5152A-98D0-4CC0-91AF-517B916916C1}" type="presOf" srcId="{3DEF0ABC-3F74-4231-A1E7-4DEC397A8278}" destId="{8FE9E234-C1A8-4029-9994-0503AD91F4AF}" srcOrd="0" destOrd="0" presId="urn:microsoft.com/office/officeart/2005/8/layout/hList7"/>
    <dgm:cxn modelId="{4038672E-2957-45D7-A418-6D50A3483E3D}" srcId="{B044CA81-E1E4-4F4D-942A-08E899077161}" destId="{8EBB4A30-EADF-404D-BAAF-63EA2E0A0CC7}" srcOrd="5" destOrd="0" parTransId="{38450BA8-DC64-41E2-93A2-0B7659AA6AD6}" sibTransId="{785A5DBB-2CB4-4760-978D-B5816EC3395B}"/>
    <dgm:cxn modelId="{13097632-F8A1-49A5-9F53-C451C37A9497}" type="presOf" srcId="{9931D54A-BD59-47D6-8E4C-4D3B2C59BB32}" destId="{936CC415-5143-4ED2-9C18-1E2C23FF410F}" srcOrd="1" destOrd="0" presId="urn:microsoft.com/office/officeart/2005/8/layout/hList7"/>
    <dgm:cxn modelId="{C06A553B-6F42-4FA7-BC63-E12C114AB313}" srcId="{B044CA81-E1E4-4F4D-942A-08E899077161}" destId="{8B3178B5-A6DD-44D0-B40B-2196F977226C}" srcOrd="1" destOrd="0" parTransId="{8F52BDBF-0E29-402B-803B-A019043462DE}" sibTransId="{BD4F35CB-A67B-4958-936C-5ACC6ED01E83}"/>
    <dgm:cxn modelId="{7049DB5E-3540-4D50-A8B7-E1397C14AA51}" type="presOf" srcId="{19C33636-5717-4D43-A9B7-E16464B545FB}" destId="{95433460-CD58-4635-AD50-866018F021EA}" srcOrd="1" destOrd="0" presId="urn:microsoft.com/office/officeart/2005/8/layout/hList7"/>
    <dgm:cxn modelId="{B2EB1968-0BB6-4CED-A346-4DA471AB4E9D}" type="presOf" srcId="{8B3178B5-A6DD-44D0-B40B-2196F977226C}" destId="{7EAA9185-FE50-45E2-BE6B-50E2B395D74A}" srcOrd="1" destOrd="0" presId="urn:microsoft.com/office/officeart/2005/8/layout/hList7"/>
    <dgm:cxn modelId="{7192C870-3577-4AA8-BE00-BF44881FB7C4}" type="presOf" srcId="{B044CA81-E1E4-4F4D-942A-08E899077161}" destId="{799E1C6B-7646-4422-ADC6-406F7E7FA5AF}" srcOrd="0" destOrd="0" presId="urn:microsoft.com/office/officeart/2005/8/layout/hList7"/>
    <dgm:cxn modelId="{4BED9E73-DD3C-421E-9C60-401E526207F7}" type="presOf" srcId="{BD4F35CB-A67B-4958-936C-5ACC6ED01E83}" destId="{80F5EAB1-2E36-42DD-948D-46F5612C2428}" srcOrd="0" destOrd="0" presId="urn:microsoft.com/office/officeart/2005/8/layout/hList7"/>
    <dgm:cxn modelId="{D351FF77-6E85-4D4A-A3D7-F344D555BAFE}" type="presOf" srcId="{3DEF0ABC-3F74-4231-A1E7-4DEC397A8278}" destId="{51570266-7F7B-42EB-B47A-011E9ADF9C0E}" srcOrd="1" destOrd="0" presId="urn:microsoft.com/office/officeart/2005/8/layout/hList7"/>
    <dgm:cxn modelId="{92773B87-0DF7-45B9-A157-3482E115498F}" type="presOf" srcId="{C257CAD1-70BA-4D28-97DD-F37C16750221}" destId="{70DFEF63-6701-4D4E-9080-899F85FD0C90}" srcOrd="1" destOrd="0" presId="urn:microsoft.com/office/officeart/2005/8/layout/hList7"/>
    <dgm:cxn modelId="{42E7FC87-EFB6-45B3-AABC-4BB25EE30FDA}" type="presOf" srcId="{2207D436-09ED-4EBE-A1EC-115EA94B49EA}" destId="{056719A7-44C5-4D9C-B917-9A18A7EE7FB9}" srcOrd="1" destOrd="0" presId="urn:microsoft.com/office/officeart/2005/8/layout/hList7"/>
    <dgm:cxn modelId="{B8550B8A-35B8-440E-9226-A5CE05930FFB}" type="presOf" srcId="{2207D436-09ED-4EBE-A1EC-115EA94B49EA}" destId="{472C4543-7175-47E2-A7CA-4EDCE60E3217}" srcOrd="0" destOrd="0" presId="urn:microsoft.com/office/officeart/2005/8/layout/hList7"/>
    <dgm:cxn modelId="{9D588093-B939-4A92-ACCE-9E821805A2F6}" srcId="{B044CA81-E1E4-4F4D-942A-08E899077161}" destId="{9931D54A-BD59-47D6-8E4C-4D3B2C59BB32}" srcOrd="6" destOrd="0" parTransId="{6E2A3778-3EDE-479B-8F2C-E064C08D7113}" sibTransId="{1000F31C-ACE6-4796-AFF3-B8922D894A0A}"/>
    <dgm:cxn modelId="{F8E2F495-8B1D-4EA0-AEC5-C9480BF036D4}" type="presOf" srcId="{8EBB4A30-EADF-404D-BAAF-63EA2E0A0CC7}" destId="{27579715-9D61-488C-87C5-C9D882D204CD}" srcOrd="0" destOrd="0" presId="urn:microsoft.com/office/officeart/2005/8/layout/hList7"/>
    <dgm:cxn modelId="{F6716F97-E508-4421-9F6E-13D2F2E0BFE2}" srcId="{B044CA81-E1E4-4F4D-942A-08E899077161}" destId="{EC425B92-B986-4CE9-AA04-C5271BEA7454}" srcOrd="4" destOrd="0" parTransId="{28306F67-1346-4CE3-8327-C6BDC40877F5}" sibTransId="{1EB2FD71-F17C-4995-B82C-909F4C30673B}"/>
    <dgm:cxn modelId="{2D700B99-8CDB-4065-85C0-B0EBAB3D741D}" type="presOf" srcId="{19C33636-5717-4D43-A9B7-E16464B545FB}" destId="{DCA5893B-6C43-4780-91BC-BAD574577087}" srcOrd="0" destOrd="0" presId="urn:microsoft.com/office/officeart/2005/8/layout/hList7"/>
    <dgm:cxn modelId="{A4FE789C-680A-4C07-AB86-6D5A0C60C00A}" srcId="{B044CA81-E1E4-4F4D-942A-08E899077161}" destId="{2207D436-09ED-4EBE-A1EC-115EA94B49EA}" srcOrd="7" destOrd="0" parTransId="{DE7B01D2-F25A-41BA-9F0D-34BDBA338924}" sibTransId="{47E29FBC-B371-4624-B4D8-3F7E1CBA5D07}"/>
    <dgm:cxn modelId="{E252F69F-CF48-46DD-B87E-8C9DA7560B90}" type="presOf" srcId="{E3251394-4B4C-4723-A491-86E09EE23ED8}" destId="{9FCBF7F6-8F56-4507-8CBA-72674C130867}" srcOrd="0" destOrd="0" presId="urn:microsoft.com/office/officeart/2005/8/layout/hList7"/>
    <dgm:cxn modelId="{85A3DCA2-0F14-48A0-8359-1A88EAC454B7}" type="presOf" srcId="{1135BCE2-BDBC-468F-90F8-376479D48CBE}" destId="{B606075E-81B7-4158-BD79-E8E96D198778}" srcOrd="0" destOrd="0" presId="urn:microsoft.com/office/officeart/2005/8/layout/hList7"/>
    <dgm:cxn modelId="{AC961EAC-EE03-4398-B18F-6922272613FE}" srcId="{B044CA81-E1E4-4F4D-942A-08E899077161}" destId="{19C33636-5717-4D43-A9B7-E16464B545FB}" srcOrd="2" destOrd="0" parTransId="{E3EC0EF8-DAEB-4829-A09A-F017EEAD5A91}" sibTransId="{8DA36FA3-2F4A-4D9B-8762-97068F4996D2}"/>
    <dgm:cxn modelId="{149A07AE-FC38-4CA7-873E-4ABF7331C2D7}" srcId="{B044CA81-E1E4-4F4D-942A-08E899077161}" destId="{3DEF0ABC-3F74-4231-A1E7-4DEC397A8278}" srcOrd="3" destOrd="0" parTransId="{3D92076B-6489-45B7-B397-2DCD7F44F715}" sibTransId="{1135BCE2-BDBC-468F-90F8-376479D48CBE}"/>
    <dgm:cxn modelId="{8C18E7B2-6145-443A-8AFA-E5E6495058D2}" type="presOf" srcId="{1000F31C-ACE6-4796-AFF3-B8922D894A0A}" destId="{6700C13C-1E34-48BE-89A5-586B8A29930C}" srcOrd="0" destOrd="0" presId="urn:microsoft.com/office/officeart/2005/8/layout/hList7"/>
    <dgm:cxn modelId="{5DBEC9C5-7E1F-4CC5-AF37-E00DD5974E3A}" type="presOf" srcId="{9931D54A-BD59-47D6-8E4C-4D3B2C59BB32}" destId="{FC9D415B-922B-4645-826E-F9392E73671C}" srcOrd="0" destOrd="0" presId="urn:microsoft.com/office/officeart/2005/8/layout/hList7"/>
    <dgm:cxn modelId="{387F0AC8-0B2F-4CC4-9E51-D88F90EC3F93}" type="presOf" srcId="{EC425B92-B986-4CE9-AA04-C5271BEA7454}" destId="{3DF2B313-824F-40A7-88F0-51CEC90FC9DE}" srcOrd="0" destOrd="0" presId="urn:microsoft.com/office/officeart/2005/8/layout/hList7"/>
    <dgm:cxn modelId="{80D0A7CF-B88A-4401-9CF6-17329C7DED02}" type="presOf" srcId="{8B3178B5-A6DD-44D0-B40B-2196F977226C}" destId="{494871C2-3F9C-41B7-8B2B-39FF7F894A50}" srcOrd="0" destOrd="0" presId="urn:microsoft.com/office/officeart/2005/8/layout/hList7"/>
    <dgm:cxn modelId="{05D3F6CF-0624-4346-BF86-6DC9CE4AF381}" type="presOf" srcId="{785A5DBB-2CB4-4760-978D-B5816EC3395B}" destId="{58352029-5315-4E19-9DAA-43BEE6091170}" srcOrd="0" destOrd="0" presId="urn:microsoft.com/office/officeart/2005/8/layout/hList7"/>
    <dgm:cxn modelId="{FABA39D3-10AF-4497-9D8D-AB0282580440}" type="presOf" srcId="{8DA36FA3-2F4A-4D9B-8762-97068F4996D2}" destId="{6DC3C46F-94D0-4790-A137-E3DF9CE673DA}" srcOrd="0" destOrd="0" presId="urn:microsoft.com/office/officeart/2005/8/layout/hList7"/>
    <dgm:cxn modelId="{BCEBECEB-035D-49B3-9B0C-19298E92D443}" type="presOf" srcId="{EC425B92-B986-4CE9-AA04-C5271BEA7454}" destId="{8DE1FFD5-7CD9-4F2F-BDF8-5AEF4DC38EE2}" srcOrd="1" destOrd="0" presId="urn:microsoft.com/office/officeart/2005/8/layout/hList7"/>
    <dgm:cxn modelId="{DF4AE0ED-163D-43C2-AB3F-F47A575E6243}" type="presOf" srcId="{C257CAD1-70BA-4D28-97DD-F37C16750221}" destId="{146AE780-7FB2-46CE-9DAD-8AFEAD4D298A}" srcOrd="0" destOrd="0" presId="urn:microsoft.com/office/officeart/2005/8/layout/hList7"/>
    <dgm:cxn modelId="{A67956F0-B69C-4041-A3AF-FF9ACDAD1450}" type="presOf" srcId="{1EB2FD71-F17C-4995-B82C-909F4C30673B}" destId="{13600D5A-BAF0-4506-BCFD-F08DC4E3F21E}" srcOrd="0" destOrd="0" presId="urn:microsoft.com/office/officeart/2005/8/layout/hList7"/>
    <dgm:cxn modelId="{5832A4F1-7135-4703-BCA9-DD13C2AA33DC}" srcId="{B044CA81-E1E4-4F4D-942A-08E899077161}" destId="{C257CAD1-70BA-4D28-97DD-F37C16750221}" srcOrd="0" destOrd="0" parTransId="{17E6E34E-8D3F-4059-8112-C722BCD6501A}" sibTransId="{E3251394-4B4C-4723-A491-86E09EE23ED8}"/>
    <dgm:cxn modelId="{C23C24F3-7C2C-40BF-9A92-A3683B1917C8}" type="presOf" srcId="{8EBB4A30-EADF-404D-BAAF-63EA2E0A0CC7}" destId="{24D41730-5658-421B-B1FC-F78D38D3384E}" srcOrd="1" destOrd="0" presId="urn:microsoft.com/office/officeart/2005/8/layout/hList7"/>
    <dgm:cxn modelId="{9CF3A4CF-558C-45B1-957E-B58EEB3F17D4}" type="presParOf" srcId="{799E1C6B-7646-4422-ADC6-406F7E7FA5AF}" destId="{63AB5584-B744-4266-88F0-16A289EB0DC1}" srcOrd="0" destOrd="0" presId="urn:microsoft.com/office/officeart/2005/8/layout/hList7"/>
    <dgm:cxn modelId="{45285EB6-FDCD-4C57-87A0-1222373D38CA}" type="presParOf" srcId="{799E1C6B-7646-4422-ADC6-406F7E7FA5AF}" destId="{2EDA6636-440A-4186-9320-9BBE60D09D52}" srcOrd="1" destOrd="0" presId="urn:microsoft.com/office/officeart/2005/8/layout/hList7"/>
    <dgm:cxn modelId="{10697447-E0D6-4C88-B0EC-85356A7294AE}" type="presParOf" srcId="{2EDA6636-440A-4186-9320-9BBE60D09D52}" destId="{B882B534-D533-4F4E-9E53-B5CDC420AC06}" srcOrd="0" destOrd="0" presId="urn:microsoft.com/office/officeart/2005/8/layout/hList7"/>
    <dgm:cxn modelId="{4E588C03-9482-4E73-A8E8-94AF18DA9B5B}" type="presParOf" srcId="{B882B534-D533-4F4E-9E53-B5CDC420AC06}" destId="{146AE780-7FB2-46CE-9DAD-8AFEAD4D298A}" srcOrd="0" destOrd="0" presId="urn:microsoft.com/office/officeart/2005/8/layout/hList7"/>
    <dgm:cxn modelId="{69C8CA21-FA61-4346-814E-4DA2900B987D}" type="presParOf" srcId="{B882B534-D533-4F4E-9E53-B5CDC420AC06}" destId="{70DFEF63-6701-4D4E-9080-899F85FD0C90}" srcOrd="1" destOrd="0" presId="urn:microsoft.com/office/officeart/2005/8/layout/hList7"/>
    <dgm:cxn modelId="{880911B0-2850-451B-A9FF-6F1EC1A79309}" type="presParOf" srcId="{B882B534-D533-4F4E-9E53-B5CDC420AC06}" destId="{87028BDE-7E73-4762-9DB8-542DBC1C8E4F}" srcOrd="2" destOrd="0" presId="urn:microsoft.com/office/officeart/2005/8/layout/hList7"/>
    <dgm:cxn modelId="{94B1C40A-B0A0-46C5-A753-23F4EC89E5BD}" type="presParOf" srcId="{B882B534-D533-4F4E-9E53-B5CDC420AC06}" destId="{38A84B62-3E54-41BA-8D22-3C328FBB784E}" srcOrd="3" destOrd="0" presId="urn:microsoft.com/office/officeart/2005/8/layout/hList7"/>
    <dgm:cxn modelId="{9E339587-0246-4251-9649-6C4960FB1A67}" type="presParOf" srcId="{2EDA6636-440A-4186-9320-9BBE60D09D52}" destId="{9FCBF7F6-8F56-4507-8CBA-72674C130867}" srcOrd="1" destOrd="0" presId="urn:microsoft.com/office/officeart/2005/8/layout/hList7"/>
    <dgm:cxn modelId="{760E4D2F-1F07-448B-901A-BC6FCDDA072A}" type="presParOf" srcId="{2EDA6636-440A-4186-9320-9BBE60D09D52}" destId="{E7F8BA38-38DE-46B3-BD50-0129395741D5}" srcOrd="2" destOrd="0" presId="urn:microsoft.com/office/officeart/2005/8/layout/hList7"/>
    <dgm:cxn modelId="{FCDB62F9-7AC4-4049-9FE1-FC779825653A}" type="presParOf" srcId="{E7F8BA38-38DE-46B3-BD50-0129395741D5}" destId="{494871C2-3F9C-41B7-8B2B-39FF7F894A50}" srcOrd="0" destOrd="0" presId="urn:microsoft.com/office/officeart/2005/8/layout/hList7"/>
    <dgm:cxn modelId="{169A6B54-EAB9-4E46-A707-53FB37C38E8E}" type="presParOf" srcId="{E7F8BA38-38DE-46B3-BD50-0129395741D5}" destId="{7EAA9185-FE50-45E2-BE6B-50E2B395D74A}" srcOrd="1" destOrd="0" presId="urn:microsoft.com/office/officeart/2005/8/layout/hList7"/>
    <dgm:cxn modelId="{D42F9E1D-857C-4C70-81F7-09F1617A0111}" type="presParOf" srcId="{E7F8BA38-38DE-46B3-BD50-0129395741D5}" destId="{AF650B64-0E00-4A39-BFFA-4B3656A6FA41}" srcOrd="2" destOrd="0" presId="urn:microsoft.com/office/officeart/2005/8/layout/hList7"/>
    <dgm:cxn modelId="{AEC70ECC-A2D8-43B7-A615-D43309586A39}" type="presParOf" srcId="{E7F8BA38-38DE-46B3-BD50-0129395741D5}" destId="{D9C0672D-7E75-43F4-87E2-9C00BCD4768C}" srcOrd="3" destOrd="0" presId="urn:microsoft.com/office/officeart/2005/8/layout/hList7"/>
    <dgm:cxn modelId="{9772994C-1708-4020-93AE-1E0A27C2A8A2}" type="presParOf" srcId="{2EDA6636-440A-4186-9320-9BBE60D09D52}" destId="{80F5EAB1-2E36-42DD-948D-46F5612C2428}" srcOrd="3" destOrd="0" presId="urn:microsoft.com/office/officeart/2005/8/layout/hList7"/>
    <dgm:cxn modelId="{62DE521B-A5B2-4B7A-9369-63306CC9A602}" type="presParOf" srcId="{2EDA6636-440A-4186-9320-9BBE60D09D52}" destId="{B92C0D53-FBA7-44AA-8E55-FFE30ED3537C}" srcOrd="4" destOrd="0" presId="urn:microsoft.com/office/officeart/2005/8/layout/hList7"/>
    <dgm:cxn modelId="{E6B29C38-2A1D-4573-AB27-0013251A3A8D}" type="presParOf" srcId="{B92C0D53-FBA7-44AA-8E55-FFE30ED3537C}" destId="{DCA5893B-6C43-4780-91BC-BAD574577087}" srcOrd="0" destOrd="0" presId="urn:microsoft.com/office/officeart/2005/8/layout/hList7"/>
    <dgm:cxn modelId="{F7C956E1-611D-4EDC-932F-72FEF2A4DECE}" type="presParOf" srcId="{B92C0D53-FBA7-44AA-8E55-FFE30ED3537C}" destId="{95433460-CD58-4635-AD50-866018F021EA}" srcOrd="1" destOrd="0" presId="urn:microsoft.com/office/officeart/2005/8/layout/hList7"/>
    <dgm:cxn modelId="{AEA9FD52-05BC-4B26-953B-57802B864E1D}" type="presParOf" srcId="{B92C0D53-FBA7-44AA-8E55-FFE30ED3537C}" destId="{A2F18251-A720-411E-8A6E-627BFEE1DDD2}" srcOrd="2" destOrd="0" presId="urn:microsoft.com/office/officeart/2005/8/layout/hList7"/>
    <dgm:cxn modelId="{D02B25FC-C07D-4405-A094-2C6895FE0F47}" type="presParOf" srcId="{B92C0D53-FBA7-44AA-8E55-FFE30ED3537C}" destId="{EEFDF050-49D5-4A0C-951A-9CFB518E4936}" srcOrd="3" destOrd="0" presId="urn:microsoft.com/office/officeart/2005/8/layout/hList7"/>
    <dgm:cxn modelId="{7B63BBF7-E59E-4933-9FAA-E16B511FAD72}" type="presParOf" srcId="{2EDA6636-440A-4186-9320-9BBE60D09D52}" destId="{6DC3C46F-94D0-4790-A137-E3DF9CE673DA}" srcOrd="5" destOrd="0" presId="urn:microsoft.com/office/officeart/2005/8/layout/hList7"/>
    <dgm:cxn modelId="{AFA3732C-442F-440E-AEDD-41B80F8961A1}" type="presParOf" srcId="{2EDA6636-440A-4186-9320-9BBE60D09D52}" destId="{084B3697-BBB0-4C3D-9317-4D5EA1EC5F8E}" srcOrd="6" destOrd="0" presId="urn:microsoft.com/office/officeart/2005/8/layout/hList7"/>
    <dgm:cxn modelId="{C44B0F17-A5FD-47CC-8EA4-480E1D0C4A14}" type="presParOf" srcId="{084B3697-BBB0-4C3D-9317-4D5EA1EC5F8E}" destId="{8FE9E234-C1A8-4029-9994-0503AD91F4AF}" srcOrd="0" destOrd="0" presId="urn:microsoft.com/office/officeart/2005/8/layout/hList7"/>
    <dgm:cxn modelId="{ADE1AF3B-CC61-45C6-8A5B-91772DDBA2C4}" type="presParOf" srcId="{084B3697-BBB0-4C3D-9317-4D5EA1EC5F8E}" destId="{51570266-7F7B-42EB-B47A-011E9ADF9C0E}" srcOrd="1" destOrd="0" presId="urn:microsoft.com/office/officeart/2005/8/layout/hList7"/>
    <dgm:cxn modelId="{4979DDF6-62CC-4657-B583-0CE94611A234}" type="presParOf" srcId="{084B3697-BBB0-4C3D-9317-4D5EA1EC5F8E}" destId="{9611EAD2-70B6-4EA4-8C4B-84771EAF88A3}" srcOrd="2" destOrd="0" presId="urn:microsoft.com/office/officeart/2005/8/layout/hList7"/>
    <dgm:cxn modelId="{96353B6E-17B4-4394-9DC9-63D7BD0FA4D7}" type="presParOf" srcId="{084B3697-BBB0-4C3D-9317-4D5EA1EC5F8E}" destId="{0FE1CB81-BA07-44AC-A027-EA34BCB2EB54}" srcOrd="3" destOrd="0" presId="urn:microsoft.com/office/officeart/2005/8/layout/hList7"/>
    <dgm:cxn modelId="{E99C3BE6-B30F-490E-B524-F469E16865E8}" type="presParOf" srcId="{2EDA6636-440A-4186-9320-9BBE60D09D52}" destId="{B606075E-81B7-4158-BD79-E8E96D198778}" srcOrd="7" destOrd="0" presId="urn:microsoft.com/office/officeart/2005/8/layout/hList7"/>
    <dgm:cxn modelId="{22389BBC-A0C8-4530-B600-F463F8A8158B}" type="presParOf" srcId="{2EDA6636-440A-4186-9320-9BBE60D09D52}" destId="{DD49016E-6E2B-4DB5-8A11-21CCC6C9A903}" srcOrd="8" destOrd="0" presId="urn:microsoft.com/office/officeart/2005/8/layout/hList7"/>
    <dgm:cxn modelId="{397CB18B-D274-4C82-B0E3-3FCA9F7BA89E}" type="presParOf" srcId="{DD49016E-6E2B-4DB5-8A11-21CCC6C9A903}" destId="{3DF2B313-824F-40A7-88F0-51CEC90FC9DE}" srcOrd="0" destOrd="0" presId="urn:microsoft.com/office/officeart/2005/8/layout/hList7"/>
    <dgm:cxn modelId="{99E77C16-E9FC-4DF7-8439-878A3AFD850B}" type="presParOf" srcId="{DD49016E-6E2B-4DB5-8A11-21CCC6C9A903}" destId="{8DE1FFD5-7CD9-4F2F-BDF8-5AEF4DC38EE2}" srcOrd="1" destOrd="0" presId="urn:microsoft.com/office/officeart/2005/8/layout/hList7"/>
    <dgm:cxn modelId="{E2E0F1F8-F7A1-44DD-AB0F-65D319C4510D}" type="presParOf" srcId="{DD49016E-6E2B-4DB5-8A11-21CCC6C9A903}" destId="{17818B0F-3207-4753-B355-B597B49C9B6F}" srcOrd="2" destOrd="0" presId="urn:microsoft.com/office/officeart/2005/8/layout/hList7"/>
    <dgm:cxn modelId="{7A565C59-13E7-4CE4-87B4-14D7EDB6DA70}" type="presParOf" srcId="{DD49016E-6E2B-4DB5-8A11-21CCC6C9A903}" destId="{B2B0180A-60D8-4DD2-8229-467FC8B94A0D}" srcOrd="3" destOrd="0" presId="urn:microsoft.com/office/officeart/2005/8/layout/hList7"/>
    <dgm:cxn modelId="{D4EB0EB0-9576-40AC-890C-682EF3BA5EA0}" type="presParOf" srcId="{2EDA6636-440A-4186-9320-9BBE60D09D52}" destId="{13600D5A-BAF0-4506-BCFD-F08DC4E3F21E}" srcOrd="9" destOrd="0" presId="urn:microsoft.com/office/officeart/2005/8/layout/hList7"/>
    <dgm:cxn modelId="{611C26C7-49F8-4A29-9696-0659089A906B}" type="presParOf" srcId="{2EDA6636-440A-4186-9320-9BBE60D09D52}" destId="{9E0BF7D8-E206-43C3-B80B-E29A09F16561}" srcOrd="10" destOrd="0" presId="urn:microsoft.com/office/officeart/2005/8/layout/hList7"/>
    <dgm:cxn modelId="{417DBBF5-166E-43E0-BC42-A47D5C43FD03}" type="presParOf" srcId="{9E0BF7D8-E206-43C3-B80B-E29A09F16561}" destId="{27579715-9D61-488C-87C5-C9D882D204CD}" srcOrd="0" destOrd="0" presId="urn:microsoft.com/office/officeart/2005/8/layout/hList7"/>
    <dgm:cxn modelId="{DBED3ED4-8869-42DD-94D8-513A875A8A09}" type="presParOf" srcId="{9E0BF7D8-E206-43C3-B80B-E29A09F16561}" destId="{24D41730-5658-421B-B1FC-F78D38D3384E}" srcOrd="1" destOrd="0" presId="urn:microsoft.com/office/officeart/2005/8/layout/hList7"/>
    <dgm:cxn modelId="{319876B3-6524-4C82-9D63-4FD9F045EA30}" type="presParOf" srcId="{9E0BF7D8-E206-43C3-B80B-E29A09F16561}" destId="{2AE6576B-75CB-42B5-975B-2CF054514518}" srcOrd="2" destOrd="0" presId="urn:microsoft.com/office/officeart/2005/8/layout/hList7"/>
    <dgm:cxn modelId="{F8B422BF-DB69-4186-A26E-0AA00DCFE860}" type="presParOf" srcId="{9E0BF7D8-E206-43C3-B80B-E29A09F16561}" destId="{8A087B54-CFFB-43C6-8F2D-3F7097507BD9}" srcOrd="3" destOrd="0" presId="urn:microsoft.com/office/officeart/2005/8/layout/hList7"/>
    <dgm:cxn modelId="{C46E0EE2-4C63-4FE3-885C-2C46E96B954A}" type="presParOf" srcId="{2EDA6636-440A-4186-9320-9BBE60D09D52}" destId="{58352029-5315-4E19-9DAA-43BEE6091170}" srcOrd="11" destOrd="0" presId="urn:microsoft.com/office/officeart/2005/8/layout/hList7"/>
    <dgm:cxn modelId="{03939150-70D7-4188-A7DE-D7D1BD74A179}" type="presParOf" srcId="{2EDA6636-440A-4186-9320-9BBE60D09D52}" destId="{99869232-4AF1-4124-AD3D-9D50EF65D0BE}" srcOrd="12" destOrd="0" presId="urn:microsoft.com/office/officeart/2005/8/layout/hList7"/>
    <dgm:cxn modelId="{2E339055-E045-4C75-B6FC-BEC6347D4004}" type="presParOf" srcId="{99869232-4AF1-4124-AD3D-9D50EF65D0BE}" destId="{FC9D415B-922B-4645-826E-F9392E73671C}" srcOrd="0" destOrd="0" presId="urn:microsoft.com/office/officeart/2005/8/layout/hList7"/>
    <dgm:cxn modelId="{C60705DD-CE5B-44F0-BAB8-AB506A789019}" type="presParOf" srcId="{99869232-4AF1-4124-AD3D-9D50EF65D0BE}" destId="{936CC415-5143-4ED2-9C18-1E2C23FF410F}" srcOrd="1" destOrd="0" presId="urn:microsoft.com/office/officeart/2005/8/layout/hList7"/>
    <dgm:cxn modelId="{644C013F-9546-4753-9F3D-56B5860363C8}" type="presParOf" srcId="{99869232-4AF1-4124-AD3D-9D50EF65D0BE}" destId="{AACB4CB4-D5AE-4634-8180-DCA98F9EBFE2}" srcOrd="2" destOrd="0" presId="urn:microsoft.com/office/officeart/2005/8/layout/hList7"/>
    <dgm:cxn modelId="{3733A3C3-C8E6-489B-9BB2-C923E3D31079}" type="presParOf" srcId="{99869232-4AF1-4124-AD3D-9D50EF65D0BE}" destId="{62ABE37E-F5F2-4165-98D3-E4F4DC4005F3}" srcOrd="3" destOrd="0" presId="urn:microsoft.com/office/officeart/2005/8/layout/hList7"/>
    <dgm:cxn modelId="{DD40C53E-7A14-4F80-A258-50A2BB3CAB2C}" type="presParOf" srcId="{2EDA6636-440A-4186-9320-9BBE60D09D52}" destId="{6700C13C-1E34-48BE-89A5-586B8A29930C}" srcOrd="13" destOrd="0" presId="urn:microsoft.com/office/officeart/2005/8/layout/hList7"/>
    <dgm:cxn modelId="{319485EB-4769-4446-B030-37CA237B5DAD}" type="presParOf" srcId="{2EDA6636-440A-4186-9320-9BBE60D09D52}" destId="{633C5FB8-B70B-44F9-A421-45B0CABEB0D0}" srcOrd="14" destOrd="0" presId="urn:microsoft.com/office/officeart/2005/8/layout/hList7"/>
    <dgm:cxn modelId="{BF1EB54A-89F1-4624-BA7B-95000F306309}" type="presParOf" srcId="{633C5FB8-B70B-44F9-A421-45B0CABEB0D0}" destId="{472C4543-7175-47E2-A7CA-4EDCE60E3217}" srcOrd="0" destOrd="0" presId="urn:microsoft.com/office/officeart/2005/8/layout/hList7"/>
    <dgm:cxn modelId="{6359A3C2-BED6-44D5-8354-377FABA6EFA0}" type="presParOf" srcId="{633C5FB8-B70B-44F9-A421-45B0CABEB0D0}" destId="{056719A7-44C5-4D9C-B917-9A18A7EE7FB9}" srcOrd="1" destOrd="0" presId="urn:microsoft.com/office/officeart/2005/8/layout/hList7"/>
    <dgm:cxn modelId="{9EFE287B-92B0-4025-8CD3-7FBAC4EF9EEE}" type="presParOf" srcId="{633C5FB8-B70B-44F9-A421-45B0CABEB0D0}" destId="{E8BE1F5B-55CC-47AA-8600-2A3F9C12754C}" srcOrd="2" destOrd="0" presId="urn:microsoft.com/office/officeart/2005/8/layout/hList7"/>
    <dgm:cxn modelId="{8EE2898E-86FC-4AF1-B23F-C31E55E8E6F0}" type="presParOf" srcId="{633C5FB8-B70B-44F9-A421-45B0CABEB0D0}" destId="{66BE3922-FA5B-484A-80F0-7BC787C066F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3" csCatId="colorful" phldr="1"/>
      <dgm:spPr/>
    </dgm:pt>
    <dgm:pt modelId="{C257CAD1-70BA-4D28-97DD-F37C16750221}">
      <dgm:prSet phldrT="[Tekst]"/>
      <dgm:spPr>
        <a:solidFill>
          <a:srgbClr val="F6BE4E"/>
        </a:solidFill>
      </dgm:spPr>
      <dgm:t>
        <a:bodyPr/>
        <a:lstStyle/>
        <a:p>
          <a:r>
            <a:rPr lang="nb-NO" b="1" dirty="0">
              <a:solidFill>
                <a:schemeClr val="tx1"/>
              </a:solidFill>
            </a:rPr>
            <a:t>IDENTITETSSKAPING,</a:t>
          </a:r>
        </a:p>
        <a:p>
          <a:r>
            <a:rPr lang="nb-NO" b="1" dirty="0">
              <a:solidFill>
                <a:schemeClr val="tx1"/>
              </a:solidFill>
            </a:rPr>
            <a:t>LOKAL KULTUR OG HISTORIE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3251394-4B4C-4723-A491-86E09EE23ED8}" type="sibTrans" cxnId="{5832A4F1-7135-4703-BCA9-DD13C2AA33DC}">
      <dgm:prSet/>
      <dgm:spPr/>
      <dgm:t>
        <a:bodyPr/>
        <a:lstStyle/>
        <a:p>
          <a:endParaRPr lang="nb-NO"/>
        </a:p>
      </dgm:t>
    </dgm:pt>
    <dgm:pt modelId="{17E6E34E-8D3F-4059-8112-C722BCD6501A}" type="parTrans" cxnId="{5832A4F1-7135-4703-BCA9-DD13C2AA33DC}">
      <dgm:prSet/>
      <dgm:spPr/>
      <dgm:t>
        <a:bodyPr/>
        <a:lstStyle/>
        <a:p>
          <a:endParaRPr lang="nb-NO"/>
        </a:p>
      </dgm:t>
    </dgm:pt>
    <dgm:pt modelId="{19C33636-5717-4D43-A9B7-E16464B545FB}">
      <dgm:prSet phldrT="[Tekst]"/>
      <dgm:spPr/>
      <dgm:t>
        <a:bodyPr/>
        <a:lstStyle/>
        <a:p>
          <a:r>
            <a:rPr lang="nb-NO" b="1" dirty="0">
              <a:solidFill>
                <a:schemeClr val="tx1"/>
              </a:solidFill>
            </a:rPr>
            <a:t>INNOVASJON</a:t>
          </a:r>
        </a:p>
        <a:p>
          <a:r>
            <a:rPr lang="nb-NO" b="1" dirty="0">
              <a:solidFill>
                <a:schemeClr val="tx1"/>
              </a:solidFill>
            </a:rPr>
            <a:t>ENTREPRENØRSKAP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DA36FA3-2F4A-4D9B-8762-97068F4996D2}" type="sibTrans" cxnId="{AC961EAC-EE03-4398-B18F-6922272613FE}">
      <dgm:prSet/>
      <dgm:spPr/>
      <dgm:t>
        <a:bodyPr/>
        <a:lstStyle/>
        <a:p>
          <a:endParaRPr lang="nb-NO"/>
        </a:p>
      </dgm:t>
    </dgm:pt>
    <dgm:pt modelId="{E3EC0EF8-DAEB-4829-A09A-F017EEAD5A91}" type="parTrans" cxnId="{AC961EAC-EE03-4398-B18F-6922272613FE}">
      <dgm:prSet/>
      <dgm:spPr/>
      <dgm:t>
        <a:bodyPr/>
        <a:lstStyle/>
        <a:p>
          <a:endParaRPr lang="nb-NO"/>
        </a:p>
      </dgm:t>
    </dgm:pt>
    <dgm:pt modelId="{3E11CCAA-6D0A-47C8-9E4B-B868BE50ACD0}">
      <dgm:prSet phldrT="[Tekst]"/>
      <dgm:spPr/>
      <dgm:t>
        <a:bodyPr/>
        <a:lstStyle/>
        <a:p>
          <a:r>
            <a:rPr lang="nb-NO" b="1" dirty="0">
              <a:solidFill>
                <a:schemeClr val="tx1"/>
              </a:solidFill>
            </a:rPr>
            <a:t>KULTURMANGFOLD</a:t>
          </a:r>
        </a:p>
        <a:p>
          <a:endParaRPr lang="nb-N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2D4FE3A2-5809-46DC-87CA-123A327FA40B}" type="sibTrans" cxnId="{B9A158C6-CF7C-4C07-A8D6-125CF36AEF9D}">
      <dgm:prSet/>
      <dgm:spPr/>
      <dgm:t>
        <a:bodyPr/>
        <a:lstStyle/>
        <a:p>
          <a:endParaRPr lang="nb-NO"/>
        </a:p>
      </dgm:t>
    </dgm:pt>
    <dgm:pt modelId="{5C1430F4-3131-4395-BE1F-1E83E28BC066}" type="parTrans" cxnId="{B9A158C6-CF7C-4C07-A8D6-125CF36AEF9D}">
      <dgm:prSet/>
      <dgm:spPr/>
      <dgm:t>
        <a:bodyPr/>
        <a:lstStyle/>
        <a:p>
          <a:endParaRPr lang="nb-NO"/>
        </a:p>
      </dgm:t>
    </dgm:pt>
    <dgm:pt modelId="{2A743D83-D646-4FD6-9352-FB9B8DD6C32C}">
      <dgm:prSet phldrT="[Tekst]"/>
      <dgm:spPr/>
      <dgm:t>
        <a:bodyPr/>
        <a:lstStyle/>
        <a:p>
          <a:endParaRPr lang="nb-NO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9FFE6D6-D251-41BA-9009-711CCC349DBE}" type="parTrans" cxnId="{B80FD308-BF76-4230-BDBC-62FABCD3A63D}">
      <dgm:prSet/>
      <dgm:spPr/>
      <dgm:t>
        <a:bodyPr/>
        <a:lstStyle/>
        <a:p>
          <a:endParaRPr lang="nb-NO"/>
        </a:p>
      </dgm:t>
    </dgm:pt>
    <dgm:pt modelId="{85E0F5D5-E947-49A0-8DC4-0AB7D1C68825}" type="sibTrans" cxnId="{B80FD308-BF76-4230-BDBC-62FABCD3A63D}">
      <dgm:prSet/>
      <dgm:spPr/>
      <dgm:t>
        <a:bodyPr/>
        <a:lstStyle/>
        <a:p>
          <a:endParaRPr lang="nb-NO"/>
        </a:p>
      </dgm:t>
    </dgm:pt>
    <dgm:pt modelId="{BF8EDAE5-F54B-49FC-8C56-A007B90F91D2}">
      <dgm:prSet phldrT="[Tekst]"/>
      <dgm:spPr/>
      <dgm:t>
        <a:bodyPr/>
        <a:lstStyle/>
        <a:p>
          <a:r>
            <a:rPr lang="nb-NO" b="0" dirty="0">
              <a:solidFill>
                <a:schemeClr val="tx1"/>
              </a:solidFill>
            </a:rPr>
            <a:t> </a:t>
          </a:r>
          <a:r>
            <a:rPr lang="nb-NO" b="1" dirty="0">
              <a:solidFill>
                <a:schemeClr val="tx1"/>
              </a:solidFill>
            </a:rPr>
            <a:t>NYE PUBLIKUMSMØTER PÅ NYE ARENAER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0A5FFBDD-3E97-4218-B735-8E0C9F6D6727}" type="sibTrans" cxnId="{D06C6884-842D-4717-B205-06DBFA085106}">
      <dgm:prSet/>
      <dgm:spPr/>
      <dgm:t>
        <a:bodyPr/>
        <a:lstStyle/>
        <a:p>
          <a:endParaRPr lang="nb-NO"/>
        </a:p>
      </dgm:t>
    </dgm:pt>
    <dgm:pt modelId="{7656F2BC-828C-4D9C-9E38-967D514B57C5}" type="parTrans" cxnId="{D06C6884-842D-4717-B205-06DBFA085106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 custScaleX="108696" custScaleY="134014" custLinFactNeighborX="-201" custLinFactNeighborY="-27786"/>
      <dgm:spPr/>
    </dgm:pt>
    <dgm:pt modelId="{2EDA6636-440A-4186-9320-9BBE60D09D52}" type="pres">
      <dgm:prSet presAssocID="{B044CA81-E1E4-4F4D-942A-08E899077161}" presName="linComp" presStyleCnt="0"/>
      <dgm:spPr/>
    </dgm:pt>
    <dgm:pt modelId="{B882B534-D533-4F4E-9E53-B5CDC420AC06}" type="pres">
      <dgm:prSet presAssocID="{C257CAD1-70BA-4D28-97DD-F37C16750221}" presName="compNode" presStyleCnt="0"/>
      <dgm:spPr/>
    </dgm:pt>
    <dgm:pt modelId="{146AE780-7FB2-46CE-9DAD-8AFEAD4D298A}" type="pres">
      <dgm:prSet presAssocID="{C257CAD1-70BA-4D28-97DD-F37C16750221}" presName="bkgdShape" presStyleLbl="node1" presStyleIdx="0" presStyleCnt="5" custLinFactNeighborX="0" custLinFactNeighborY="-1572"/>
      <dgm:spPr/>
    </dgm:pt>
    <dgm:pt modelId="{70DFEF63-6701-4D4E-9080-899F85FD0C90}" type="pres">
      <dgm:prSet presAssocID="{C257CAD1-70BA-4D28-97DD-F37C16750221}" presName="nodeTx" presStyleLbl="node1" presStyleIdx="0" presStyleCnt="5">
        <dgm:presLayoutVars>
          <dgm:bulletEnabled val="1"/>
        </dgm:presLayoutVars>
      </dgm:prSet>
      <dgm:spPr/>
    </dgm:pt>
    <dgm:pt modelId="{87028BDE-7E73-4762-9DB8-542DBC1C8E4F}" type="pres">
      <dgm:prSet presAssocID="{C257CAD1-70BA-4D28-97DD-F37C16750221}" presName="invisiNode" presStyleLbl="node1" presStyleIdx="0" presStyleCnt="5"/>
      <dgm:spPr/>
    </dgm:pt>
    <dgm:pt modelId="{38A84B62-3E54-41BA-8D22-3C328FBB784E}" type="pres">
      <dgm:prSet presAssocID="{C257CAD1-70BA-4D28-97DD-F37C16750221}" presName="imagNode" presStyleLbl="fgImgPlace1" presStyleIdx="0" presStyleCnt="5"/>
      <dgm:spPr>
        <a:blipFill rotWithShape="1">
          <a:blip xmlns:r="http://schemas.openxmlformats.org/officeDocument/2006/relationships" r:embed="rId6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FCBF7F6-8F56-4507-8CBA-72674C130867}" type="pres">
      <dgm:prSet presAssocID="{E3251394-4B4C-4723-A491-86E09EE23ED8}" presName="sibTrans" presStyleLbl="sibTrans2D1" presStyleIdx="0" presStyleCnt="0"/>
      <dgm:spPr/>
    </dgm:pt>
    <dgm:pt modelId="{C1FBE556-7B34-4499-86E8-C82DE294CF06}" type="pres">
      <dgm:prSet presAssocID="{3E11CCAA-6D0A-47C8-9E4B-B868BE50ACD0}" presName="compNode" presStyleCnt="0"/>
      <dgm:spPr/>
    </dgm:pt>
    <dgm:pt modelId="{2AB7D504-FBF1-4159-A48D-56B575EE2C03}" type="pres">
      <dgm:prSet presAssocID="{3E11CCAA-6D0A-47C8-9E4B-B868BE50ACD0}" presName="bkgdShape" presStyleLbl="node1" presStyleIdx="1" presStyleCnt="5" custLinFactNeighborX="-420" custLinFactNeighborY="-1572"/>
      <dgm:spPr/>
    </dgm:pt>
    <dgm:pt modelId="{9D006997-47E6-4F37-B641-D52038DD27D7}" type="pres">
      <dgm:prSet presAssocID="{3E11CCAA-6D0A-47C8-9E4B-B868BE50ACD0}" presName="nodeTx" presStyleLbl="node1" presStyleIdx="1" presStyleCnt="5">
        <dgm:presLayoutVars>
          <dgm:bulletEnabled val="1"/>
        </dgm:presLayoutVars>
      </dgm:prSet>
      <dgm:spPr/>
    </dgm:pt>
    <dgm:pt modelId="{345A9927-4920-4C58-B8DA-B58F15E2C30C}" type="pres">
      <dgm:prSet presAssocID="{3E11CCAA-6D0A-47C8-9E4B-B868BE50ACD0}" presName="invisiNode" presStyleLbl="node1" presStyleIdx="1" presStyleCnt="5"/>
      <dgm:spPr/>
    </dgm:pt>
    <dgm:pt modelId="{830FEA45-28E2-439A-847D-7F5F1F92BC33}" type="pres">
      <dgm:prSet presAssocID="{3E11CCAA-6D0A-47C8-9E4B-B868BE50ACD0}" presName="imagNode" presStyleLbl="fgImgPlace1" presStyleIdx="1" presStyleCnt="5"/>
      <dgm:spPr>
        <a:blipFill rotWithShape="1">
          <a:blip xmlns:r="http://schemas.openxmlformats.org/officeDocument/2006/relationships" r:embed="rId7">
            <a:duotone>
              <a:schemeClr val="accent3">
                <a:hueOff val="518559"/>
                <a:satOff val="25000"/>
                <a:lumOff val="496"/>
                <a:alphaOff val="0"/>
                <a:shade val="20000"/>
                <a:satMod val="200000"/>
              </a:schemeClr>
              <a:schemeClr val="accent3">
                <a:hueOff val="518559"/>
                <a:satOff val="25000"/>
                <a:lumOff val="496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4B93504E-4477-4F7E-92A4-29CBF6CA3672}" type="pres">
      <dgm:prSet presAssocID="{2D4FE3A2-5809-46DC-87CA-123A327FA40B}" presName="sibTrans" presStyleLbl="sibTrans2D1" presStyleIdx="0" presStyleCnt="0"/>
      <dgm:spPr/>
    </dgm:pt>
    <dgm:pt modelId="{B92C0D53-FBA7-44AA-8E55-FFE30ED3537C}" type="pres">
      <dgm:prSet presAssocID="{19C33636-5717-4D43-A9B7-E16464B545FB}" presName="compNode" presStyleCnt="0"/>
      <dgm:spPr/>
    </dgm:pt>
    <dgm:pt modelId="{DCA5893B-6C43-4780-91BC-BAD574577087}" type="pres">
      <dgm:prSet presAssocID="{19C33636-5717-4D43-A9B7-E16464B545FB}" presName="bkgdShape" presStyleLbl="node1" presStyleIdx="2" presStyleCnt="5"/>
      <dgm:spPr/>
    </dgm:pt>
    <dgm:pt modelId="{95433460-CD58-4635-AD50-866018F021EA}" type="pres">
      <dgm:prSet presAssocID="{19C33636-5717-4D43-A9B7-E16464B545FB}" presName="nodeTx" presStyleLbl="node1" presStyleIdx="2" presStyleCnt="5">
        <dgm:presLayoutVars>
          <dgm:bulletEnabled val="1"/>
        </dgm:presLayoutVars>
      </dgm:prSet>
      <dgm:spPr/>
    </dgm:pt>
    <dgm:pt modelId="{A2F18251-A720-411E-8A6E-627BFEE1DDD2}" type="pres">
      <dgm:prSet presAssocID="{19C33636-5717-4D43-A9B7-E16464B545FB}" presName="invisiNode" presStyleLbl="node1" presStyleIdx="2" presStyleCnt="5"/>
      <dgm:spPr/>
    </dgm:pt>
    <dgm:pt modelId="{EEFDF050-49D5-4A0C-951A-9CFB518E4936}" type="pres">
      <dgm:prSet presAssocID="{19C33636-5717-4D43-A9B7-E16464B545FB}" presName="imagNode" presStyleLbl="fgImgPlace1" presStyleIdx="2" presStyleCnt="5"/>
      <dgm:spPr>
        <a:blipFill>
          <a:blip xmlns:r="http://schemas.openxmlformats.org/officeDocument/2006/relationships" r:embed="rId8">
            <a:duotone>
              <a:schemeClr val="accent3">
                <a:hueOff val="1037118"/>
                <a:satOff val="50000"/>
                <a:lumOff val="991"/>
                <a:alphaOff val="0"/>
                <a:shade val="20000"/>
                <a:satMod val="200000"/>
              </a:schemeClr>
              <a:schemeClr val="accent3">
                <a:hueOff val="1037118"/>
                <a:satOff val="50000"/>
                <a:lumOff val="991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  <dgm:extLst>
        <a:ext uri="{E40237B7-FDA0-4F09-8148-C483321AD2D9}">
          <dgm14:cNvPr xmlns:dgm14="http://schemas.microsoft.com/office/drawing/2010/diagram" id="0" name="" descr="&lt;strong&gt;petter-smart&lt;/strong&gt;.png">
            <a:hlinkClick xmlns:r="http://schemas.openxmlformats.org/officeDocument/2006/relationships" r:id="rId2" action="ppaction://hlinksldjump"/>
          </dgm14:cNvPr>
        </a:ext>
      </dgm:extLst>
    </dgm:pt>
    <dgm:pt modelId="{301432E8-BF37-47BE-89B3-7731E871CBD1}" type="pres">
      <dgm:prSet presAssocID="{8DA36FA3-2F4A-4D9B-8762-97068F4996D2}" presName="sibTrans" presStyleLbl="sibTrans2D1" presStyleIdx="0" presStyleCnt="0"/>
      <dgm:spPr/>
    </dgm:pt>
    <dgm:pt modelId="{25F9C3D1-03BB-468C-B270-C19865554791}" type="pres">
      <dgm:prSet presAssocID="{BF8EDAE5-F54B-49FC-8C56-A007B90F91D2}" presName="compNode" presStyleCnt="0"/>
      <dgm:spPr/>
    </dgm:pt>
    <dgm:pt modelId="{3F8C3501-B6EC-4130-A833-0BD8A31B5E2F}" type="pres">
      <dgm:prSet presAssocID="{BF8EDAE5-F54B-49FC-8C56-A007B90F91D2}" presName="bkgdShape" presStyleLbl="node1" presStyleIdx="3" presStyleCnt="5" custLinFactNeighborY="4275"/>
      <dgm:spPr/>
    </dgm:pt>
    <dgm:pt modelId="{AACE69FD-40AF-48B1-BE59-7D871186A173}" type="pres">
      <dgm:prSet presAssocID="{BF8EDAE5-F54B-49FC-8C56-A007B90F91D2}" presName="nodeTx" presStyleLbl="node1" presStyleIdx="3" presStyleCnt="5">
        <dgm:presLayoutVars>
          <dgm:bulletEnabled val="1"/>
        </dgm:presLayoutVars>
      </dgm:prSet>
      <dgm:spPr/>
    </dgm:pt>
    <dgm:pt modelId="{F9DFDBE0-75D8-49E2-A755-8525C5FCB75A}" type="pres">
      <dgm:prSet presAssocID="{BF8EDAE5-F54B-49FC-8C56-A007B90F91D2}" presName="invisiNode" presStyleLbl="node1" presStyleIdx="3" presStyleCnt="5"/>
      <dgm:spPr/>
    </dgm:pt>
    <dgm:pt modelId="{761C8032-EC19-48E3-BD7A-76BAB96C0D67}" type="pres">
      <dgm:prSet presAssocID="{BF8EDAE5-F54B-49FC-8C56-A007B90F91D2}" presName="imagNode" presStyleLbl="fgImgPlace1" presStyleIdx="3" presStyleCnt="5"/>
      <dgm:spPr>
        <a:blipFill>
          <a:blip xmlns:r="http://schemas.openxmlformats.org/officeDocument/2006/relationships" r:embed="rId9">
            <a:duotone>
              <a:schemeClr val="accent3">
                <a:hueOff val="1555677"/>
                <a:satOff val="75000"/>
                <a:lumOff val="1487"/>
                <a:alphaOff val="0"/>
                <a:shade val="20000"/>
                <a:satMod val="200000"/>
              </a:schemeClr>
              <a:schemeClr val="accent3">
                <a:hueOff val="1555677"/>
                <a:satOff val="75000"/>
                <a:lumOff val="1487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extLst>
        <a:ext uri="{E40237B7-FDA0-4F09-8148-C483321AD2D9}">
          <dgm14:cNvPr xmlns:dgm14="http://schemas.microsoft.com/office/drawing/2010/diagram" id="0" name="" descr="&lt;strong&gt;Land Art&lt;/strong&gt;">
            <a:hlinkClick xmlns:r="http://schemas.openxmlformats.org/officeDocument/2006/relationships" r:id="rId5" action="ppaction://hlinksldjump"/>
          </dgm14:cNvPr>
        </a:ext>
      </dgm:extLst>
    </dgm:pt>
    <dgm:pt modelId="{DD813DA7-DA41-4016-9925-ED5BBEBE0725}" type="pres">
      <dgm:prSet presAssocID="{0A5FFBDD-3E97-4218-B735-8E0C9F6D6727}" presName="sibTrans" presStyleLbl="sibTrans2D1" presStyleIdx="0" presStyleCnt="0"/>
      <dgm:spPr/>
    </dgm:pt>
    <dgm:pt modelId="{FEE90550-C582-4C1C-BC72-1C558B15FF64}" type="pres">
      <dgm:prSet presAssocID="{2A743D83-D646-4FD6-9352-FB9B8DD6C32C}" presName="compNode" presStyleCnt="0"/>
      <dgm:spPr/>
    </dgm:pt>
    <dgm:pt modelId="{668F39F2-9516-4E87-80F9-17478AD6A18A}" type="pres">
      <dgm:prSet presAssocID="{2A743D83-D646-4FD6-9352-FB9B8DD6C32C}" presName="bkgdShape" presStyleLbl="node1" presStyleIdx="4" presStyleCnt="5"/>
      <dgm:spPr/>
    </dgm:pt>
    <dgm:pt modelId="{0143351B-4291-4021-8454-E44898CD519D}" type="pres">
      <dgm:prSet presAssocID="{2A743D83-D646-4FD6-9352-FB9B8DD6C32C}" presName="nodeTx" presStyleLbl="node1" presStyleIdx="4" presStyleCnt="5">
        <dgm:presLayoutVars>
          <dgm:bulletEnabled val="1"/>
        </dgm:presLayoutVars>
      </dgm:prSet>
      <dgm:spPr/>
    </dgm:pt>
    <dgm:pt modelId="{EB0ABF3B-488F-48F8-94B7-F5D09F2B28B8}" type="pres">
      <dgm:prSet presAssocID="{2A743D83-D646-4FD6-9352-FB9B8DD6C32C}" presName="invisiNode" presStyleLbl="node1" presStyleIdx="4" presStyleCnt="5"/>
      <dgm:spPr/>
    </dgm:pt>
    <dgm:pt modelId="{D1C6B85D-8429-4BE8-A964-DC0CFE5EE3D1}" type="pres">
      <dgm:prSet presAssocID="{2A743D83-D646-4FD6-9352-FB9B8DD6C32C}" presName="imagNode" presStyleLbl="fgImgPlace1" presStyleIdx="4" presStyleCnt="5"/>
      <dgm:spPr>
        <a:blipFill>
          <a:blip xmlns:r="http://schemas.openxmlformats.org/officeDocument/2006/relationships" r:embed="rId10">
            <a:duotone>
              <a:schemeClr val="accent3">
                <a:hueOff val="2074236"/>
                <a:satOff val="100000"/>
                <a:lumOff val="1983"/>
                <a:alphaOff val="0"/>
                <a:shade val="20000"/>
                <a:satMod val="200000"/>
              </a:schemeClr>
              <a:schemeClr val="accent3">
                <a:hueOff val="2074236"/>
                <a:satOff val="100000"/>
                <a:lumOff val="1983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IKT i utdanning/&lt;strong&gt;Digitale&lt;/strong&gt; skiller – Wikibøker">
            <a:hlinkClick xmlns:r="http://schemas.openxmlformats.org/officeDocument/2006/relationships" r:id="rId4" action="ppaction://hlinksldjump"/>
          </dgm14:cNvPr>
        </a:ext>
      </dgm:extLst>
    </dgm:pt>
  </dgm:ptLst>
  <dgm:cxnLst>
    <dgm:cxn modelId="{D21A9D04-14D7-48A8-8904-E24E01005C93}" type="presOf" srcId="{2D4FE3A2-5809-46DC-87CA-123A327FA40B}" destId="{4B93504E-4477-4F7E-92A4-29CBF6CA3672}" srcOrd="0" destOrd="0" presId="urn:microsoft.com/office/officeart/2005/8/layout/hList7"/>
    <dgm:cxn modelId="{B80FD308-BF76-4230-BDBC-62FABCD3A63D}" srcId="{B044CA81-E1E4-4F4D-942A-08E899077161}" destId="{2A743D83-D646-4FD6-9352-FB9B8DD6C32C}" srcOrd="4" destOrd="0" parTransId="{69FFE6D6-D251-41BA-9009-711CCC349DBE}" sibTransId="{85E0F5D5-E947-49A0-8DC4-0AB7D1C68825}"/>
    <dgm:cxn modelId="{1A133937-E901-4A5D-ADDD-46957CE5775F}" type="presOf" srcId="{2A743D83-D646-4FD6-9352-FB9B8DD6C32C}" destId="{0143351B-4291-4021-8454-E44898CD519D}" srcOrd="1" destOrd="0" presId="urn:microsoft.com/office/officeart/2005/8/layout/hList7"/>
    <dgm:cxn modelId="{7049DB5E-3540-4D50-A8B7-E1397C14AA51}" type="presOf" srcId="{19C33636-5717-4D43-A9B7-E16464B545FB}" destId="{95433460-CD58-4635-AD50-866018F021EA}" srcOrd="1" destOrd="0" presId="urn:microsoft.com/office/officeart/2005/8/layout/hList7"/>
    <dgm:cxn modelId="{739A5145-E3F3-4D32-8D26-54325DEC76EB}" type="presOf" srcId="{3E11CCAA-6D0A-47C8-9E4B-B868BE50ACD0}" destId="{9D006997-47E6-4F37-B641-D52038DD27D7}" srcOrd="1" destOrd="0" presId="urn:microsoft.com/office/officeart/2005/8/layout/hList7"/>
    <dgm:cxn modelId="{4F590267-70FD-4EF4-A99D-11136589CFBE}" type="presOf" srcId="{2A743D83-D646-4FD6-9352-FB9B8DD6C32C}" destId="{668F39F2-9516-4E87-80F9-17478AD6A18A}" srcOrd="0" destOrd="0" presId="urn:microsoft.com/office/officeart/2005/8/layout/hList7"/>
    <dgm:cxn modelId="{97B7456F-8B6F-41D0-8488-57679BB5623A}" type="presOf" srcId="{8DA36FA3-2F4A-4D9B-8762-97068F4996D2}" destId="{301432E8-BF37-47BE-89B3-7731E871CBD1}" srcOrd="0" destOrd="0" presId="urn:microsoft.com/office/officeart/2005/8/layout/hList7"/>
    <dgm:cxn modelId="{7192C870-3577-4AA8-BE00-BF44881FB7C4}" type="presOf" srcId="{B044CA81-E1E4-4F4D-942A-08E899077161}" destId="{799E1C6B-7646-4422-ADC6-406F7E7FA5AF}" srcOrd="0" destOrd="0" presId="urn:microsoft.com/office/officeart/2005/8/layout/hList7"/>
    <dgm:cxn modelId="{05B77D58-601E-4F06-94ED-502D77B1C7C3}" type="presOf" srcId="{0A5FFBDD-3E97-4218-B735-8E0C9F6D6727}" destId="{DD813DA7-DA41-4016-9925-ED5BBEBE0725}" srcOrd="0" destOrd="0" presId="urn:microsoft.com/office/officeart/2005/8/layout/hList7"/>
    <dgm:cxn modelId="{D06C6884-842D-4717-B205-06DBFA085106}" srcId="{B044CA81-E1E4-4F4D-942A-08E899077161}" destId="{BF8EDAE5-F54B-49FC-8C56-A007B90F91D2}" srcOrd="3" destOrd="0" parTransId="{7656F2BC-828C-4D9C-9E38-967D514B57C5}" sibTransId="{0A5FFBDD-3E97-4218-B735-8E0C9F6D6727}"/>
    <dgm:cxn modelId="{92773B87-0DF7-45B9-A157-3482E115498F}" type="presOf" srcId="{C257CAD1-70BA-4D28-97DD-F37C16750221}" destId="{70DFEF63-6701-4D4E-9080-899F85FD0C90}" srcOrd="1" destOrd="0" presId="urn:microsoft.com/office/officeart/2005/8/layout/hList7"/>
    <dgm:cxn modelId="{2D700B99-8CDB-4065-85C0-B0EBAB3D741D}" type="presOf" srcId="{19C33636-5717-4D43-A9B7-E16464B545FB}" destId="{DCA5893B-6C43-4780-91BC-BAD574577087}" srcOrd="0" destOrd="0" presId="urn:microsoft.com/office/officeart/2005/8/layout/hList7"/>
    <dgm:cxn modelId="{E252F69F-CF48-46DD-B87E-8C9DA7560B90}" type="presOf" srcId="{E3251394-4B4C-4723-A491-86E09EE23ED8}" destId="{9FCBF7F6-8F56-4507-8CBA-72674C130867}" srcOrd="0" destOrd="0" presId="urn:microsoft.com/office/officeart/2005/8/layout/hList7"/>
    <dgm:cxn modelId="{AC961EAC-EE03-4398-B18F-6922272613FE}" srcId="{B044CA81-E1E4-4F4D-942A-08E899077161}" destId="{19C33636-5717-4D43-A9B7-E16464B545FB}" srcOrd="2" destOrd="0" parTransId="{E3EC0EF8-DAEB-4829-A09A-F017EEAD5A91}" sibTransId="{8DA36FA3-2F4A-4D9B-8762-97068F4996D2}"/>
    <dgm:cxn modelId="{DD6928C1-3AE7-4B13-8FEA-9E98D5BB157A}" type="presOf" srcId="{BF8EDAE5-F54B-49FC-8C56-A007B90F91D2}" destId="{3F8C3501-B6EC-4130-A833-0BD8A31B5E2F}" srcOrd="0" destOrd="0" presId="urn:microsoft.com/office/officeart/2005/8/layout/hList7"/>
    <dgm:cxn modelId="{B9A158C6-CF7C-4C07-A8D6-125CF36AEF9D}" srcId="{B044CA81-E1E4-4F4D-942A-08E899077161}" destId="{3E11CCAA-6D0A-47C8-9E4B-B868BE50ACD0}" srcOrd="1" destOrd="0" parTransId="{5C1430F4-3131-4395-BE1F-1E83E28BC066}" sibTransId="{2D4FE3A2-5809-46DC-87CA-123A327FA40B}"/>
    <dgm:cxn modelId="{448022DA-1C45-430D-AE89-0C9899462A83}" type="presOf" srcId="{BF8EDAE5-F54B-49FC-8C56-A007B90F91D2}" destId="{AACE69FD-40AF-48B1-BE59-7D871186A173}" srcOrd="1" destOrd="0" presId="urn:microsoft.com/office/officeart/2005/8/layout/hList7"/>
    <dgm:cxn modelId="{DF4AE0ED-163D-43C2-AB3F-F47A575E6243}" type="presOf" srcId="{C257CAD1-70BA-4D28-97DD-F37C16750221}" destId="{146AE780-7FB2-46CE-9DAD-8AFEAD4D298A}" srcOrd="0" destOrd="0" presId="urn:microsoft.com/office/officeart/2005/8/layout/hList7"/>
    <dgm:cxn modelId="{4CC8A1F1-64EC-465B-975F-D93D75885526}" type="presOf" srcId="{3E11CCAA-6D0A-47C8-9E4B-B868BE50ACD0}" destId="{2AB7D504-FBF1-4159-A48D-56B575EE2C03}" srcOrd="0" destOrd="0" presId="urn:microsoft.com/office/officeart/2005/8/layout/hList7"/>
    <dgm:cxn modelId="{5832A4F1-7135-4703-BCA9-DD13C2AA33DC}" srcId="{B044CA81-E1E4-4F4D-942A-08E899077161}" destId="{C257CAD1-70BA-4D28-97DD-F37C16750221}" srcOrd="0" destOrd="0" parTransId="{17E6E34E-8D3F-4059-8112-C722BCD6501A}" sibTransId="{E3251394-4B4C-4723-A491-86E09EE23ED8}"/>
    <dgm:cxn modelId="{9CF3A4CF-558C-45B1-957E-B58EEB3F17D4}" type="presParOf" srcId="{799E1C6B-7646-4422-ADC6-406F7E7FA5AF}" destId="{63AB5584-B744-4266-88F0-16A289EB0DC1}" srcOrd="0" destOrd="0" presId="urn:microsoft.com/office/officeart/2005/8/layout/hList7"/>
    <dgm:cxn modelId="{45285EB6-FDCD-4C57-87A0-1222373D38CA}" type="presParOf" srcId="{799E1C6B-7646-4422-ADC6-406F7E7FA5AF}" destId="{2EDA6636-440A-4186-9320-9BBE60D09D52}" srcOrd="1" destOrd="0" presId="urn:microsoft.com/office/officeart/2005/8/layout/hList7"/>
    <dgm:cxn modelId="{10697447-E0D6-4C88-B0EC-85356A7294AE}" type="presParOf" srcId="{2EDA6636-440A-4186-9320-9BBE60D09D52}" destId="{B882B534-D533-4F4E-9E53-B5CDC420AC06}" srcOrd="0" destOrd="0" presId="urn:microsoft.com/office/officeart/2005/8/layout/hList7"/>
    <dgm:cxn modelId="{4E588C03-9482-4E73-A8E8-94AF18DA9B5B}" type="presParOf" srcId="{B882B534-D533-4F4E-9E53-B5CDC420AC06}" destId="{146AE780-7FB2-46CE-9DAD-8AFEAD4D298A}" srcOrd="0" destOrd="0" presId="urn:microsoft.com/office/officeart/2005/8/layout/hList7"/>
    <dgm:cxn modelId="{69C8CA21-FA61-4346-814E-4DA2900B987D}" type="presParOf" srcId="{B882B534-D533-4F4E-9E53-B5CDC420AC06}" destId="{70DFEF63-6701-4D4E-9080-899F85FD0C90}" srcOrd="1" destOrd="0" presId="urn:microsoft.com/office/officeart/2005/8/layout/hList7"/>
    <dgm:cxn modelId="{880911B0-2850-451B-A9FF-6F1EC1A79309}" type="presParOf" srcId="{B882B534-D533-4F4E-9E53-B5CDC420AC06}" destId="{87028BDE-7E73-4762-9DB8-542DBC1C8E4F}" srcOrd="2" destOrd="0" presId="urn:microsoft.com/office/officeart/2005/8/layout/hList7"/>
    <dgm:cxn modelId="{94B1C40A-B0A0-46C5-A753-23F4EC89E5BD}" type="presParOf" srcId="{B882B534-D533-4F4E-9E53-B5CDC420AC06}" destId="{38A84B62-3E54-41BA-8D22-3C328FBB784E}" srcOrd="3" destOrd="0" presId="urn:microsoft.com/office/officeart/2005/8/layout/hList7"/>
    <dgm:cxn modelId="{9E339587-0246-4251-9649-6C4960FB1A67}" type="presParOf" srcId="{2EDA6636-440A-4186-9320-9BBE60D09D52}" destId="{9FCBF7F6-8F56-4507-8CBA-72674C130867}" srcOrd="1" destOrd="0" presId="urn:microsoft.com/office/officeart/2005/8/layout/hList7"/>
    <dgm:cxn modelId="{916A9E4D-9F49-4F3C-9F95-3ED1726045B7}" type="presParOf" srcId="{2EDA6636-440A-4186-9320-9BBE60D09D52}" destId="{C1FBE556-7B34-4499-86E8-C82DE294CF06}" srcOrd="2" destOrd="0" presId="urn:microsoft.com/office/officeart/2005/8/layout/hList7"/>
    <dgm:cxn modelId="{B2D8A7B0-D44E-4CCD-96AA-0F9A4923E5CA}" type="presParOf" srcId="{C1FBE556-7B34-4499-86E8-C82DE294CF06}" destId="{2AB7D504-FBF1-4159-A48D-56B575EE2C03}" srcOrd="0" destOrd="0" presId="urn:microsoft.com/office/officeart/2005/8/layout/hList7"/>
    <dgm:cxn modelId="{E6FD74F9-0E09-4EF6-A6FD-8E9F2344DD1C}" type="presParOf" srcId="{C1FBE556-7B34-4499-86E8-C82DE294CF06}" destId="{9D006997-47E6-4F37-B641-D52038DD27D7}" srcOrd="1" destOrd="0" presId="urn:microsoft.com/office/officeart/2005/8/layout/hList7"/>
    <dgm:cxn modelId="{DABF4C08-73F9-42A9-91A0-23F7D6412527}" type="presParOf" srcId="{C1FBE556-7B34-4499-86E8-C82DE294CF06}" destId="{345A9927-4920-4C58-B8DA-B58F15E2C30C}" srcOrd="2" destOrd="0" presId="urn:microsoft.com/office/officeart/2005/8/layout/hList7"/>
    <dgm:cxn modelId="{E3B05901-E7CA-4EC5-81DD-3C5721D420E7}" type="presParOf" srcId="{C1FBE556-7B34-4499-86E8-C82DE294CF06}" destId="{830FEA45-28E2-439A-847D-7F5F1F92BC33}" srcOrd="3" destOrd="0" presId="urn:microsoft.com/office/officeart/2005/8/layout/hList7"/>
    <dgm:cxn modelId="{6A066195-84E8-4F0E-88A0-9DECBF4D28FE}" type="presParOf" srcId="{2EDA6636-440A-4186-9320-9BBE60D09D52}" destId="{4B93504E-4477-4F7E-92A4-29CBF6CA3672}" srcOrd="3" destOrd="0" presId="urn:microsoft.com/office/officeart/2005/8/layout/hList7"/>
    <dgm:cxn modelId="{62DE521B-A5B2-4B7A-9369-63306CC9A602}" type="presParOf" srcId="{2EDA6636-440A-4186-9320-9BBE60D09D52}" destId="{B92C0D53-FBA7-44AA-8E55-FFE30ED3537C}" srcOrd="4" destOrd="0" presId="urn:microsoft.com/office/officeart/2005/8/layout/hList7"/>
    <dgm:cxn modelId="{E6B29C38-2A1D-4573-AB27-0013251A3A8D}" type="presParOf" srcId="{B92C0D53-FBA7-44AA-8E55-FFE30ED3537C}" destId="{DCA5893B-6C43-4780-91BC-BAD574577087}" srcOrd="0" destOrd="0" presId="urn:microsoft.com/office/officeart/2005/8/layout/hList7"/>
    <dgm:cxn modelId="{F7C956E1-611D-4EDC-932F-72FEF2A4DECE}" type="presParOf" srcId="{B92C0D53-FBA7-44AA-8E55-FFE30ED3537C}" destId="{95433460-CD58-4635-AD50-866018F021EA}" srcOrd="1" destOrd="0" presId="urn:microsoft.com/office/officeart/2005/8/layout/hList7"/>
    <dgm:cxn modelId="{AEA9FD52-05BC-4B26-953B-57802B864E1D}" type="presParOf" srcId="{B92C0D53-FBA7-44AA-8E55-FFE30ED3537C}" destId="{A2F18251-A720-411E-8A6E-627BFEE1DDD2}" srcOrd="2" destOrd="0" presId="urn:microsoft.com/office/officeart/2005/8/layout/hList7"/>
    <dgm:cxn modelId="{D02B25FC-C07D-4405-A094-2C6895FE0F47}" type="presParOf" srcId="{B92C0D53-FBA7-44AA-8E55-FFE30ED3537C}" destId="{EEFDF050-49D5-4A0C-951A-9CFB518E4936}" srcOrd="3" destOrd="0" presId="urn:microsoft.com/office/officeart/2005/8/layout/hList7"/>
    <dgm:cxn modelId="{A1502839-56FF-480C-BB5B-8D463308D5DB}" type="presParOf" srcId="{2EDA6636-440A-4186-9320-9BBE60D09D52}" destId="{301432E8-BF37-47BE-89B3-7731E871CBD1}" srcOrd="5" destOrd="0" presId="urn:microsoft.com/office/officeart/2005/8/layout/hList7"/>
    <dgm:cxn modelId="{885CA377-450C-4F51-B21D-0C084B6C7958}" type="presParOf" srcId="{2EDA6636-440A-4186-9320-9BBE60D09D52}" destId="{25F9C3D1-03BB-468C-B270-C19865554791}" srcOrd="6" destOrd="0" presId="urn:microsoft.com/office/officeart/2005/8/layout/hList7"/>
    <dgm:cxn modelId="{34403907-FBA0-4464-A5AD-31778668638C}" type="presParOf" srcId="{25F9C3D1-03BB-468C-B270-C19865554791}" destId="{3F8C3501-B6EC-4130-A833-0BD8A31B5E2F}" srcOrd="0" destOrd="0" presId="urn:microsoft.com/office/officeart/2005/8/layout/hList7"/>
    <dgm:cxn modelId="{77DB977C-D132-4E6F-A3DB-A55262389703}" type="presParOf" srcId="{25F9C3D1-03BB-468C-B270-C19865554791}" destId="{AACE69FD-40AF-48B1-BE59-7D871186A173}" srcOrd="1" destOrd="0" presId="urn:microsoft.com/office/officeart/2005/8/layout/hList7"/>
    <dgm:cxn modelId="{A9870D70-BB0C-4670-93CA-05BA2335FA78}" type="presParOf" srcId="{25F9C3D1-03BB-468C-B270-C19865554791}" destId="{F9DFDBE0-75D8-49E2-A755-8525C5FCB75A}" srcOrd="2" destOrd="0" presId="urn:microsoft.com/office/officeart/2005/8/layout/hList7"/>
    <dgm:cxn modelId="{7012F162-5366-41D7-9027-87024AE52A8B}" type="presParOf" srcId="{25F9C3D1-03BB-468C-B270-C19865554791}" destId="{761C8032-EC19-48E3-BD7A-76BAB96C0D67}" srcOrd="3" destOrd="0" presId="urn:microsoft.com/office/officeart/2005/8/layout/hList7"/>
    <dgm:cxn modelId="{C7F17ACE-238C-45D2-9C13-8C7B876196A5}" type="presParOf" srcId="{2EDA6636-440A-4186-9320-9BBE60D09D52}" destId="{DD813DA7-DA41-4016-9925-ED5BBEBE0725}" srcOrd="7" destOrd="0" presId="urn:microsoft.com/office/officeart/2005/8/layout/hList7"/>
    <dgm:cxn modelId="{244218D6-4A27-4E62-8305-280312643C74}" type="presParOf" srcId="{2EDA6636-440A-4186-9320-9BBE60D09D52}" destId="{FEE90550-C582-4C1C-BC72-1C558B15FF64}" srcOrd="8" destOrd="0" presId="urn:microsoft.com/office/officeart/2005/8/layout/hList7"/>
    <dgm:cxn modelId="{48C74694-E153-4F13-A1CA-4F8290B3F60C}" type="presParOf" srcId="{FEE90550-C582-4C1C-BC72-1C558B15FF64}" destId="{668F39F2-9516-4E87-80F9-17478AD6A18A}" srcOrd="0" destOrd="0" presId="urn:microsoft.com/office/officeart/2005/8/layout/hList7"/>
    <dgm:cxn modelId="{FC9E671F-CC24-4BC9-9DFE-89F7B869A833}" type="presParOf" srcId="{FEE90550-C582-4C1C-BC72-1C558B15FF64}" destId="{0143351B-4291-4021-8454-E44898CD519D}" srcOrd="1" destOrd="0" presId="urn:microsoft.com/office/officeart/2005/8/layout/hList7"/>
    <dgm:cxn modelId="{3D6B8538-9521-447F-95C2-641DF8D5228D}" type="presParOf" srcId="{FEE90550-C582-4C1C-BC72-1C558B15FF64}" destId="{EB0ABF3B-488F-48F8-94B7-F5D09F2B28B8}" srcOrd="2" destOrd="0" presId="urn:microsoft.com/office/officeart/2005/8/layout/hList7"/>
    <dgm:cxn modelId="{1E2A8775-FE42-4B77-A4EA-52DE8661F565}" type="presParOf" srcId="{FEE90550-C582-4C1C-BC72-1C558B15FF64}" destId="{D1C6B85D-8429-4BE8-A964-DC0CFE5EE3D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3" csCatId="colorful" phldr="1"/>
      <dgm:spPr/>
    </dgm:pt>
    <dgm:pt modelId="{C257CAD1-70BA-4D28-97DD-F37C16750221}">
      <dgm:prSet phldrT="[Tekst]"/>
      <dgm:spPr>
        <a:solidFill>
          <a:srgbClr val="F6BE4E"/>
        </a:solidFill>
      </dgm:spPr>
      <dgm:t>
        <a:bodyPr/>
        <a:lstStyle/>
        <a:p>
          <a:r>
            <a:rPr lang="nb-NO" b="1" dirty="0">
              <a:solidFill>
                <a:schemeClr val="tx1"/>
              </a:solidFill>
            </a:rPr>
            <a:t>IDENTITETSSKAPING</a:t>
          </a:r>
        </a:p>
        <a:p>
          <a:r>
            <a:rPr lang="nb-NO" b="1" dirty="0">
              <a:solidFill>
                <a:schemeClr val="tx1"/>
              </a:solidFill>
            </a:rPr>
            <a:t>LOKAL KULTUR OG HISTORIE</a:t>
          </a:r>
        </a:p>
      </dgm:t>
    </dgm:pt>
    <dgm:pt modelId="{E3251394-4B4C-4723-A491-86E09EE23ED8}" type="sibTrans" cxnId="{5832A4F1-7135-4703-BCA9-DD13C2AA33DC}">
      <dgm:prSet/>
      <dgm:spPr/>
      <dgm:t>
        <a:bodyPr/>
        <a:lstStyle/>
        <a:p>
          <a:endParaRPr lang="nb-NO"/>
        </a:p>
      </dgm:t>
    </dgm:pt>
    <dgm:pt modelId="{17E6E34E-8D3F-4059-8112-C722BCD6501A}" type="parTrans" cxnId="{5832A4F1-7135-4703-BCA9-DD13C2AA33DC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/>
      <dgm:spPr/>
    </dgm:pt>
    <dgm:pt modelId="{2EDA6636-440A-4186-9320-9BBE60D09D52}" type="pres">
      <dgm:prSet presAssocID="{B044CA81-E1E4-4F4D-942A-08E899077161}" presName="linComp" presStyleCnt="0"/>
      <dgm:spPr/>
    </dgm:pt>
    <dgm:pt modelId="{B882B534-D533-4F4E-9E53-B5CDC420AC06}" type="pres">
      <dgm:prSet presAssocID="{C257CAD1-70BA-4D28-97DD-F37C16750221}" presName="compNode" presStyleCnt="0"/>
      <dgm:spPr/>
    </dgm:pt>
    <dgm:pt modelId="{146AE780-7FB2-46CE-9DAD-8AFEAD4D298A}" type="pres">
      <dgm:prSet presAssocID="{C257CAD1-70BA-4D28-97DD-F37C16750221}" presName="bkgdShape" presStyleLbl="node1" presStyleIdx="0" presStyleCnt="1" custLinFactNeighborX="1374"/>
      <dgm:spPr/>
    </dgm:pt>
    <dgm:pt modelId="{70DFEF63-6701-4D4E-9080-899F85FD0C90}" type="pres">
      <dgm:prSet presAssocID="{C257CAD1-70BA-4D28-97DD-F37C16750221}" presName="nodeTx" presStyleLbl="node1" presStyleIdx="0" presStyleCnt="1">
        <dgm:presLayoutVars>
          <dgm:bulletEnabled val="1"/>
        </dgm:presLayoutVars>
      </dgm:prSet>
      <dgm:spPr/>
    </dgm:pt>
    <dgm:pt modelId="{87028BDE-7E73-4762-9DB8-542DBC1C8E4F}" type="pres">
      <dgm:prSet presAssocID="{C257CAD1-70BA-4D28-97DD-F37C16750221}" presName="invisiNode" presStyleLbl="node1" presStyleIdx="0" presStyleCnt="1"/>
      <dgm:spPr/>
    </dgm:pt>
    <dgm:pt modelId="{38A84B62-3E54-41BA-8D22-3C328FBB784E}" type="pres">
      <dgm:prSet presAssocID="{C257CAD1-70BA-4D28-97DD-F37C16750221}" presName="imagNode" presStyleLbl="fgImgPlace1" presStyleIdx="0" presStyleCnt="1"/>
      <dgm:spPr>
        <a:blipFill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</dgm:ptLst>
  <dgm:cxnLst>
    <dgm:cxn modelId="{A7038E1E-91FD-4DA6-AA90-02F3D0AA2750}" type="presOf" srcId="{B044CA81-E1E4-4F4D-942A-08E899077161}" destId="{799E1C6B-7646-4422-ADC6-406F7E7FA5AF}" srcOrd="0" destOrd="0" presId="urn:microsoft.com/office/officeart/2005/8/layout/hList7"/>
    <dgm:cxn modelId="{A765826F-50AC-4E67-BFDB-F3888C67F6D7}" type="presOf" srcId="{C257CAD1-70BA-4D28-97DD-F37C16750221}" destId="{70DFEF63-6701-4D4E-9080-899F85FD0C90}" srcOrd="1" destOrd="0" presId="urn:microsoft.com/office/officeart/2005/8/layout/hList7"/>
    <dgm:cxn modelId="{11801571-991C-4383-AB4A-746BB47E1BBB}" type="presOf" srcId="{C257CAD1-70BA-4D28-97DD-F37C16750221}" destId="{146AE780-7FB2-46CE-9DAD-8AFEAD4D298A}" srcOrd="0" destOrd="0" presId="urn:microsoft.com/office/officeart/2005/8/layout/hList7"/>
    <dgm:cxn modelId="{5832A4F1-7135-4703-BCA9-DD13C2AA33DC}" srcId="{B044CA81-E1E4-4F4D-942A-08E899077161}" destId="{C257CAD1-70BA-4D28-97DD-F37C16750221}" srcOrd="0" destOrd="0" parTransId="{17E6E34E-8D3F-4059-8112-C722BCD6501A}" sibTransId="{E3251394-4B4C-4723-A491-86E09EE23ED8}"/>
    <dgm:cxn modelId="{A0B34E22-540F-401B-963E-99D4497E0B96}" type="presParOf" srcId="{799E1C6B-7646-4422-ADC6-406F7E7FA5AF}" destId="{63AB5584-B744-4266-88F0-16A289EB0DC1}" srcOrd="0" destOrd="0" presId="urn:microsoft.com/office/officeart/2005/8/layout/hList7"/>
    <dgm:cxn modelId="{A55A9C3A-113D-468E-98A8-E70631FEC0EB}" type="presParOf" srcId="{799E1C6B-7646-4422-ADC6-406F7E7FA5AF}" destId="{2EDA6636-440A-4186-9320-9BBE60D09D52}" srcOrd="1" destOrd="0" presId="urn:microsoft.com/office/officeart/2005/8/layout/hList7"/>
    <dgm:cxn modelId="{F6219541-321E-45BC-963A-43078819FC36}" type="presParOf" srcId="{2EDA6636-440A-4186-9320-9BBE60D09D52}" destId="{B882B534-D533-4F4E-9E53-B5CDC420AC06}" srcOrd="0" destOrd="0" presId="urn:microsoft.com/office/officeart/2005/8/layout/hList7"/>
    <dgm:cxn modelId="{4F0547C3-DB1B-4F8F-B66A-21184BD04F2A}" type="presParOf" srcId="{B882B534-D533-4F4E-9E53-B5CDC420AC06}" destId="{146AE780-7FB2-46CE-9DAD-8AFEAD4D298A}" srcOrd="0" destOrd="0" presId="urn:microsoft.com/office/officeart/2005/8/layout/hList7"/>
    <dgm:cxn modelId="{F6A9C5FC-3C2C-4FDE-AA7C-0BC30030D926}" type="presParOf" srcId="{B882B534-D533-4F4E-9E53-B5CDC420AC06}" destId="{70DFEF63-6701-4D4E-9080-899F85FD0C90}" srcOrd="1" destOrd="0" presId="urn:microsoft.com/office/officeart/2005/8/layout/hList7"/>
    <dgm:cxn modelId="{8A841F6D-4E94-49D7-A320-6B5024CED08D}" type="presParOf" srcId="{B882B534-D533-4F4E-9E53-B5CDC420AC06}" destId="{87028BDE-7E73-4762-9DB8-542DBC1C8E4F}" srcOrd="2" destOrd="0" presId="urn:microsoft.com/office/officeart/2005/8/layout/hList7"/>
    <dgm:cxn modelId="{4A0056DD-906B-4674-A4D8-FBC78551D5EC}" type="presParOf" srcId="{B882B534-D533-4F4E-9E53-B5CDC420AC06}" destId="{38A84B62-3E54-41BA-8D22-3C328FBB784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44CA81-E1E4-4F4D-942A-08E899077161}" type="doc">
      <dgm:prSet loTypeId="urn:microsoft.com/office/officeart/2005/8/layout/hList7" loCatId="process" qsTypeId="urn:microsoft.com/office/officeart/2005/8/quickstyle/simple1" qsCatId="simple" csTypeId="urn:microsoft.com/office/officeart/2005/8/colors/colorful3" csCatId="colorful" phldr="1"/>
      <dgm:spPr/>
    </dgm:pt>
    <dgm:pt modelId="{3E11CCAA-6D0A-47C8-9E4B-B868BE50ACD0}">
      <dgm:prSet phldrT="[Tekst]"/>
      <dgm:spPr>
        <a:solidFill>
          <a:srgbClr val="C6A14E"/>
        </a:solidFill>
      </dgm:spPr>
      <dgm:t>
        <a:bodyPr/>
        <a:lstStyle/>
        <a:p>
          <a:r>
            <a:rPr lang="nb-NO" b="1" dirty="0">
              <a:solidFill>
                <a:schemeClr val="tx1"/>
              </a:solidFill>
            </a:rPr>
            <a:t>KULTURMANGFOLD</a:t>
          </a:r>
        </a:p>
      </dgm:t>
    </dgm:pt>
    <dgm:pt modelId="{2D4FE3A2-5809-46DC-87CA-123A327FA40B}" type="sibTrans" cxnId="{B9A158C6-CF7C-4C07-A8D6-125CF36AEF9D}">
      <dgm:prSet/>
      <dgm:spPr/>
      <dgm:t>
        <a:bodyPr/>
        <a:lstStyle/>
        <a:p>
          <a:endParaRPr lang="nb-NO"/>
        </a:p>
      </dgm:t>
    </dgm:pt>
    <dgm:pt modelId="{5C1430F4-3131-4395-BE1F-1E83E28BC066}" type="parTrans" cxnId="{B9A158C6-CF7C-4C07-A8D6-125CF36AEF9D}">
      <dgm:prSet/>
      <dgm:spPr/>
      <dgm:t>
        <a:bodyPr/>
        <a:lstStyle/>
        <a:p>
          <a:endParaRPr lang="nb-NO"/>
        </a:p>
      </dgm:t>
    </dgm:pt>
    <dgm:pt modelId="{799E1C6B-7646-4422-ADC6-406F7E7FA5AF}" type="pres">
      <dgm:prSet presAssocID="{B044CA81-E1E4-4F4D-942A-08E899077161}" presName="Name0" presStyleCnt="0">
        <dgm:presLayoutVars>
          <dgm:dir/>
          <dgm:resizeHandles val="exact"/>
        </dgm:presLayoutVars>
      </dgm:prSet>
      <dgm:spPr/>
    </dgm:pt>
    <dgm:pt modelId="{63AB5584-B744-4266-88F0-16A289EB0DC1}" type="pres">
      <dgm:prSet presAssocID="{B044CA81-E1E4-4F4D-942A-08E899077161}" presName="fgShape" presStyleLbl="fgShp" presStyleIdx="0" presStyleCnt="1" custScaleX="108696" custScaleY="134014" custLinFactNeighborX="-89" custLinFactNeighborY="-3405"/>
      <dgm:spPr/>
    </dgm:pt>
    <dgm:pt modelId="{2EDA6636-440A-4186-9320-9BBE60D09D52}" type="pres">
      <dgm:prSet presAssocID="{B044CA81-E1E4-4F4D-942A-08E899077161}" presName="linComp" presStyleCnt="0"/>
      <dgm:spPr/>
    </dgm:pt>
    <dgm:pt modelId="{C1FBE556-7B34-4499-86E8-C82DE294CF06}" type="pres">
      <dgm:prSet presAssocID="{3E11CCAA-6D0A-47C8-9E4B-B868BE50ACD0}" presName="compNode" presStyleCnt="0"/>
      <dgm:spPr/>
    </dgm:pt>
    <dgm:pt modelId="{2AB7D504-FBF1-4159-A48D-56B575EE2C03}" type="pres">
      <dgm:prSet presAssocID="{3E11CCAA-6D0A-47C8-9E4B-B868BE50ACD0}" presName="bkgdShape" presStyleLbl="node1" presStyleIdx="0" presStyleCnt="1" custLinFactNeighborX="-420" custLinFactNeighborY="-450"/>
      <dgm:spPr/>
    </dgm:pt>
    <dgm:pt modelId="{9D006997-47E6-4F37-B641-D52038DD27D7}" type="pres">
      <dgm:prSet presAssocID="{3E11CCAA-6D0A-47C8-9E4B-B868BE50ACD0}" presName="nodeTx" presStyleLbl="node1" presStyleIdx="0" presStyleCnt="1">
        <dgm:presLayoutVars>
          <dgm:bulletEnabled val="1"/>
        </dgm:presLayoutVars>
      </dgm:prSet>
      <dgm:spPr/>
    </dgm:pt>
    <dgm:pt modelId="{345A9927-4920-4C58-B8DA-B58F15E2C30C}" type="pres">
      <dgm:prSet presAssocID="{3E11CCAA-6D0A-47C8-9E4B-B868BE50ACD0}" presName="invisiNode" presStyleLbl="node1" presStyleIdx="0" presStyleCnt="1"/>
      <dgm:spPr/>
    </dgm:pt>
    <dgm:pt modelId="{830FEA45-28E2-439A-847D-7F5F1F92BC33}" type="pres">
      <dgm:prSet presAssocID="{3E11CCAA-6D0A-47C8-9E4B-B868BE50ACD0}" presName="imagNode" presStyleLbl="fgImgPlace1" presStyleIdx="0" presStyleCnt="1"/>
      <dgm:spPr>
        <a:blipFill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</dgm:ptLst>
  <dgm:cxnLst>
    <dgm:cxn modelId="{919F3802-4965-4F88-BA5B-6C056184DFC3}" type="presOf" srcId="{3E11CCAA-6D0A-47C8-9E4B-B868BE50ACD0}" destId="{9D006997-47E6-4F37-B641-D52038DD27D7}" srcOrd="1" destOrd="0" presId="urn:microsoft.com/office/officeart/2005/8/layout/hList7"/>
    <dgm:cxn modelId="{FBDC470E-0366-4DA7-9DCB-4CFFAC256FDC}" type="presOf" srcId="{3E11CCAA-6D0A-47C8-9E4B-B868BE50ACD0}" destId="{2AB7D504-FBF1-4159-A48D-56B575EE2C03}" srcOrd="0" destOrd="0" presId="urn:microsoft.com/office/officeart/2005/8/layout/hList7"/>
    <dgm:cxn modelId="{F53ECC8B-22BE-48A0-A3C0-AC4EC88E0F56}" type="presOf" srcId="{B044CA81-E1E4-4F4D-942A-08E899077161}" destId="{799E1C6B-7646-4422-ADC6-406F7E7FA5AF}" srcOrd="0" destOrd="0" presId="urn:microsoft.com/office/officeart/2005/8/layout/hList7"/>
    <dgm:cxn modelId="{B9A158C6-CF7C-4C07-A8D6-125CF36AEF9D}" srcId="{B044CA81-E1E4-4F4D-942A-08E899077161}" destId="{3E11CCAA-6D0A-47C8-9E4B-B868BE50ACD0}" srcOrd="0" destOrd="0" parTransId="{5C1430F4-3131-4395-BE1F-1E83E28BC066}" sibTransId="{2D4FE3A2-5809-46DC-87CA-123A327FA40B}"/>
    <dgm:cxn modelId="{6AF15EC3-B7EA-4540-B506-4284B298784C}" type="presParOf" srcId="{799E1C6B-7646-4422-ADC6-406F7E7FA5AF}" destId="{63AB5584-B744-4266-88F0-16A289EB0DC1}" srcOrd="0" destOrd="0" presId="urn:microsoft.com/office/officeart/2005/8/layout/hList7"/>
    <dgm:cxn modelId="{FCB450F1-D10E-40A4-98E7-5B0D25ACA208}" type="presParOf" srcId="{799E1C6B-7646-4422-ADC6-406F7E7FA5AF}" destId="{2EDA6636-440A-4186-9320-9BBE60D09D52}" srcOrd="1" destOrd="0" presId="urn:microsoft.com/office/officeart/2005/8/layout/hList7"/>
    <dgm:cxn modelId="{D47B38E3-DAE1-425F-A927-F38ADC2306C2}" type="presParOf" srcId="{2EDA6636-440A-4186-9320-9BBE60D09D52}" destId="{C1FBE556-7B34-4499-86E8-C82DE294CF06}" srcOrd="0" destOrd="0" presId="urn:microsoft.com/office/officeart/2005/8/layout/hList7"/>
    <dgm:cxn modelId="{12351950-EB62-4A8F-9609-77128420E464}" type="presParOf" srcId="{C1FBE556-7B34-4499-86E8-C82DE294CF06}" destId="{2AB7D504-FBF1-4159-A48D-56B575EE2C03}" srcOrd="0" destOrd="0" presId="urn:microsoft.com/office/officeart/2005/8/layout/hList7"/>
    <dgm:cxn modelId="{F2780912-D0EF-4A57-9717-2990E672ADD6}" type="presParOf" srcId="{C1FBE556-7B34-4499-86E8-C82DE294CF06}" destId="{9D006997-47E6-4F37-B641-D52038DD27D7}" srcOrd="1" destOrd="0" presId="urn:microsoft.com/office/officeart/2005/8/layout/hList7"/>
    <dgm:cxn modelId="{122EE248-AA5B-4852-8B7D-4FAE052D65F2}" type="presParOf" srcId="{C1FBE556-7B34-4499-86E8-C82DE294CF06}" destId="{345A9927-4920-4C58-B8DA-B58F15E2C30C}" srcOrd="2" destOrd="0" presId="urn:microsoft.com/office/officeart/2005/8/layout/hList7"/>
    <dgm:cxn modelId="{4017DB98-A294-49AF-A93D-0ED65D2CA0BB}" type="presParOf" srcId="{C1FBE556-7B34-4499-86E8-C82DE294CF06}" destId="{830FEA45-28E2-439A-847D-7F5F1F92BC3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E780-7FB2-46CE-9DAD-8AFEAD4D298A}">
      <dsp:nvSpPr>
        <dsp:cNvPr id="0" name=""/>
        <dsp:cNvSpPr/>
      </dsp:nvSpPr>
      <dsp:spPr>
        <a:xfrm>
          <a:off x="3191" y="-28530"/>
          <a:ext cx="427866" cy="15127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Grunn-opplæring</a:t>
          </a:r>
        </a:p>
      </dsp:txBody>
      <dsp:txXfrm>
        <a:off x="3191" y="576577"/>
        <a:ext cx="427866" cy="605107"/>
      </dsp:txXfrm>
    </dsp:sp>
    <dsp:sp modelId="{38A84B62-3E54-41BA-8D22-3C328FBB784E}">
      <dsp:nvSpPr>
        <dsp:cNvPr id="0" name=""/>
        <dsp:cNvSpPr/>
      </dsp:nvSpPr>
      <dsp:spPr>
        <a:xfrm>
          <a:off x="30453" y="59384"/>
          <a:ext cx="402194" cy="503752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7D504-FBF1-4159-A48D-56B575EE2C03}">
      <dsp:nvSpPr>
        <dsp:cNvPr id="0" name=""/>
        <dsp:cNvSpPr/>
      </dsp:nvSpPr>
      <dsp:spPr>
        <a:xfrm>
          <a:off x="443893" y="-28530"/>
          <a:ext cx="427866" cy="1512769"/>
        </a:xfrm>
        <a:prstGeom prst="roundRect">
          <a:avLst>
            <a:gd name="adj" fmla="val 10000"/>
          </a:avLst>
        </a:prstGeom>
        <a:solidFill>
          <a:schemeClr val="accent3">
            <a:hueOff val="271060"/>
            <a:satOff val="10000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Barnehage</a:t>
          </a:r>
        </a:p>
      </dsp:txBody>
      <dsp:txXfrm>
        <a:off x="443893" y="576577"/>
        <a:ext cx="427866" cy="605107"/>
      </dsp:txXfrm>
    </dsp:sp>
    <dsp:sp modelId="{830FEA45-28E2-439A-847D-7F5F1F92BC33}">
      <dsp:nvSpPr>
        <dsp:cNvPr id="0" name=""/>
        <dsp:cNvSpPr/>
      </dsp:nvSpPr>
      <dsp:spPr>
        <a:xfrm>
          <a:off x="456729" y="62235"/>
          <a:ext cx="402194" cy="503752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5893B-6C43-4780-91BC-BAD574577087}">
      <dsp:nvSpPr>
        <dsp:cNvPr id="0" name=""/>
        <dsp:cNvSpPr/>
      </dsp:nvSpPr>
      <dsp:spPr>
        <a:xfrm>
          <a:off x="880988" y="-28530"/>
          <a:ext cx="427866" cy="1512769"/>
        </a:xfrm>
        <a:prstGeom prst="roundRect">
          <a:avLst>
            <a:gd name="adj" fmla="val 10000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Miljøer for fysisk og psykisk helse, eldreomsorg</a:t>
          </a:r>
        </a:p>
      </dsp:txBody>
      <dsp:txXfrm>
        <a:off x="880988" y="576577"/>
        <a:ext cx="427866" cy="605107"/>
      </dsp:txXfrm>
    </dsp:sp>
    <dsp:sp modelId="{EEFDF050-49D5-4A0C-951A-9CFB518E4936}">
      <dsp:nvSpPr>
        <dsp:cNvPr id="0" name=""/>
        <dsp:cNvSpPr/>
      </dsp:nvSpPr>
      <dsp:spPr>
        <a:xfrm>
          <a:off x="897431" y="62235"/>
          <a:ext cx="402194" cy="503752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936EF-E8C2-4821-8820-EF58051F62F6}">
      <dsp:nvSpPr>
        <dsp:cNvPr id="0" name=""/>
        <dsp:cNvSpPr/>
      </dsp:nvSpPr>
      <dsp:spPr>
        <a:xfrm>
          <a:off x="1328904" y="-28530"/>
          <a:ext cx="427866" cy="1512769"/>
        </a:xfrm>
        <a:prstGeom prst="roundRect">
          <a:avLst>
            <a:gd name="adj" fmla="val 10000"/>
          </a:avLst>
        </a:prstGeom>
        <a:solidFill>
          <a:schemeClr val="accent3">
            <a:hueOff val="813180"/>
            <a:satOff val="30000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Flyktninge-etat</a:t>
          </a:r>
        </a:p>
      </dsp:txBody>
      <dsp:txXfrm>
        <a:off x="1328904" y="576577"/>
        <a:ext cx="427866" cy="605107"/>
      </dsp:txXfrm>
    </dsp:sp>
    <dsp:sp modelId="{09AA5E58-6A46-4DFC-925B-A1983E25B4BE}">
      <dsp:nvSpPr>
        <dsp:cNvPr id="0" name=""/>
        <dsp:cNvSpPr/>
      </dsp:nvSpPr>
      <dsp:spPr>
        <a:xfrm>
          <a:off x="1338133" y="62235"/>
          <a:ext cx="402194" cy="503752"/>
        </a:xfrm>
        <a:prstGeom prst="ellipse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C3501-B6EC-4130-A833-0BD8A31B5E2F}">
      <dsp:nvSpPr>
        <dsp:cNvPr id="0" name=""/>
        <dsp:cNvSpPr/>
      </dsp:nvSpPr>
      <dsp:spPr>
        <a:xfrm>
          <a:off x="1766000" y="-28530"/>
          <a:ext cx="427866" cy="1512769"/>
        </a:xfrm>
        <a:prstGeom prst="roundRect">
          <a:avLst>
            <a:gd name="adj" fmla="val 1000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Bibliotek Kirke</a:t>
          </a:r>
        </a:p>
      </dsp:txBody>
      <dsp:txXfrm>
        <a:off x="1766000" y="576577"/>
        <a:ext cx="427866" cy="605107"/>
      </dsp:txXfrm>
    </dsp:sp>
    <dsp:sp modelId="{761C8032-EC19-48E3-BD7A-76BAB96C0D67}">
      <dsp:nvSpPr>
        <dsp:cNvPr id="0" name=""/>
        <dsp:cNvSpPr/>
      </dsp:nvSpPr>
      <dsp:spPr>
        <a:xfrm>
          <a:off x="1778836" y="62235"/>
          <a:ext cx="402194" cy="503752"/>
        </a:xfrm>
        <a:prstGeom prst="ellipse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46CE3-E454-453F-B5F9-C87EDA368192}">
      <dsp:nvSpPr>
        <dsp:cNvPr id="0" name=""/>
        <dsp:cNvSpPr/>
      </dsp:nvSpPr>
      <dsp:spPr>
        <a:xfrm>
          <a:off x="2206860" y="-28530"/>
          <a:ext cx="427866" cy="1512769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Kultur-institusjoner, lag og foreninger</a:t>
          </a:r>
        </a:p>
      </dsp:txBody>
      <dsp:txXfrm>
        <a:off x="2206860" y="576577"/>
        <a:ext cx="427866" cy="605107"/>
      </dsp:txXfrm>
    </dsp:sp>
    <dsp:sp modelId="{43ECB35D-BA63-4E58-803D-4407AFC8AA13}">
      <dsp:nvSpPr>
        <dsp:cNvPr id="0" name=""/>
        <dsp:cNvSpPr/>
      </dsp:nvSpPr>
      <dsp:spPr>
        <a:xfrm>
          <a:off x="2219538" y="62235"/>
          <a:ext cx="402194" cy="503752"/>
        </a:xfrm>
        <a:prstGeom prst="ellipse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ACD61-87DE-444C-B970-8C142DC34462}">
      <dsp:nvSpPr>
        <dsp:cNvPr id="0" name=""/>
        <dsp:cNvSpPr/>
      </dsp:nvSpPr>
      <dsp:spPr>
        <a:xfrm>
          <a:off x="2647404" y="-28530"/>
          <a:ext cx="427866" cy="1512769"/>
        </a:xfrm>
        <a:prstGeom prst="roundRect">
          <a:avLst>
            <a:gd name="adj" fmla="val 10000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Skolekorps </a:t>
          </a:r>
        </a:p>
      </dsp:txBody>
      <dsp:txXfrm>
        <a:off x="2647404" y="576577"/>
        <a:ext cx="427866" cy="605107"/>
      </dsp:txXfrm>
    </dsp:sp>
    <dsp:sp modelId="{DC19F8E4-CDBB-44DD-973E-1C1143CF9F48}">
      <dsp:nvSpPr>
        <dsp:cNvPr id="0" name=""/>
        <dsp:cNvSpPr/>
      </dsp:nvSpPr>
      <dsp:spPr>
        <a:xfrm>
          <a:off x="2660240" y="62235"/>
          <a:ext cx="402194" cy="503752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89BA9-8838-4807-BA25-AC6582D7355F}">
      <dsp:nvSpPr>
        <dsp:cNvPr id="0" name=""/>
        <dsp:cNvSpPr/>
      </dsp:nvSpPr>
      <dsp:spPr>
        <a:xfrm>
          <a:off x="3088106" y="-22978"/>
          <a:ext cx="427866" cy="1512769"/>
        </a:xfrm>
        <a:prstGeom prst="roundRect">
          <a:avLst>
            <a:gd name="adj" fmla="val 10000"/>
          </a:avLst>
        </a:prstGeom>
        <a:solidFill>
          <a:schemeClr val="accent3">
            <a:hueOff val="1897419"/>
            <a:satOff val="70000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Festivaler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Næringsliv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Miljøetater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o.a.</a:t>
          </a:r>
        </a:p>
      </dsp:txBody>
      <dsp:txXfrm>
        <a:off x="3088106" y="582129"/>
        <a:ext cx="427866" cy="605107"/>
      </dsp:txXfrm>
    </dsp:sp>
    <dsp:sp modelId="{9606C6AE-9993-4F28-A7B7-421472CE627A}">
      <dsp:nvSpPr>
        <dsp:cNvPr id="0" name=""/>
        <dsp:cNvSpPr/>
      </dsp:nvSpPr>
      <dsp:spPr>
        <a:xfrm>
          <a:off x="3104904" y="52079"/>
          <a:ext cx="402194" cy="503752"/>
        </a:xfrm>
        <a:prstGeom prst="ellipse">
          <a:avLst/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F388-81D1-4E50-A18D-159D526E0086}">
      <dsp:nvSpPr>
        <dsp:cNvPr id="0" name=""/>
        <dsp:cNvSpPr/>
      </dsp:nvSpPr>
      <dsp:spPr>
        <a:xfrm>
          <a:off x="3528809" y="-28530"/>
          <a:ext cx="427866" cy="1512769"/>
        </a:xfrm>
        <a:prstGeom prst="roundRect">
          <a:avLst>
            <a:gd name="adj" fmla="val 10000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UKM</a:t>
          </a:r>
        </a:p>
      </dsp:txBody>
      <dsp:txXfrm>
        <a:off x="3528809" y="576577"/>
        <a:ext cx="427866" cy="605107"/>
      </dsp:txXfrm>
    </dsp:sp>
    <dsp:sp modelId="{B7774354-9B3F-48AD-B883-B54642FDA9CE}">
      <dsp:nvSpPr>
        <dsp:cNvPr id="0" name=""/>
        <dsp:cNvSpPr/>
      </dsp:nvSpPr>
      <dsp:spPr>
        <a:xfrm>
          <a:off x="3541645" y="62235"/>
          <a:ext cx="402194" cy="503752"/>
        </a:xfrm>
        <a:prstGeom prst="ellipse">
          <a:avLst/>
        </a:prstGeom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F6E4A-32D1-4C9E-B513-7995F1EDC0C0}">
      <dsp:nvSpPr>
        <dsp:cNvPr id="0" name=""/>
        <dsp:cNvSpPr/>
      </dsp:nvSpPr>
      <dsp:spPr>
        <a:xfrm>
          <a:off x="3972309" y="-28530"/>
          <a:ext cx="427866" cy="1512769"/>
        </a:xfrm>
        <a:prstGeom prst="roundRect">
          <a:avLst>
            <a:gd name="adj" fmla="val 10000"/>
          </a:avLst>
        </a:prstGeom>
        <a:solidFill>
          <a:schemeClr val="accent3">
            <a:hueOff val="2439539"/>
            <a:satOff val="90000"/>
            <a:lumOff val="-1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Forskning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 err="1"/>
            <a:t>UHnettverk</a:t>
          </a:r>
          <a:endParaRPr lang="nb-NO" sz="500" kern="1200" dirty="0"/>
        </a:p>
      </dsp:txBody>
      <dsp:txXfrm>
        <a:off x="3972309" y="576577"/>
        <a:ext cx="427866" cy="605107"/>
      </dsp:txXfrm>
    </dsp:sp>
    <dsp:sp modelId="{23495F21-E4AE-477E-96E3-E56682EA8E00}">
      <dsp:nvSpPr>
        <dsp:cNvPr id="0" name=""/>
        <dsp:cNvSpPr/>
      </dsp:nvSpPr>
      <dsp:spPr>
        <a:xfrm>
          <a:off x="3982347" y="62235"/>
          <a:ext cx="402194" cy="503752"/>
        </a:xfrm>
        <a:prstGeom prst="ellipse">
          <a:avLst/>
        </a:prstGeom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0FCF4-121B-41F5-A22F-94408F7B5FB3}">
      <dsp:nvSpPr>
        <dsp:cNvPr id="0" name=""/>
        <dsp:cNvSpPr/>
      </dsp:nvSpPr>
      <dsp:spPr>
        <a:xfrm>
          <a:off x="4413011" y="-28530"/>
          <a:ext cx="427866" cy="1512769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/>
            <a:t>?</a:t>
          </a:r>
        </a:p>
      </dsp:txBody>
      <dsp:txXfrm>
        <a:off x="4413011" y="576577"/>
        <a:ext cx="427866" cy="605107"/>
      </dsp:txXfrm>
    </dsp:sp>
    <dsp:sp modelId="{254EFE39-4B45-4FC6-9257-33BE478E7FA7}">
      <dsp:nvSpPr>
        <dsp:cNvPr id="0" name=""/>
        <dsp:cNvSpPr/>
      </dsp:nvSpPr>
      <dsp:spPr>
        <a:xfrm>
          <a:off x="4423049" y="62235"/>
          <a:ext cx="402194" cy="503752"/>
        </a:xfrm>
        <a:prstGeom prst="ellipse">
          <a:avLst/>
        </a:prstGeom>
        <a:solidFill>
          <a:schemeClr val="accent3">
            <a:tint val="50000"/>
            <a:hueOff val="2074236"/>
            <a:satOff val="100000"/>
            <a:lumOff val="19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-7" y="1020454"/>
          <a:ext cx="4841286" cy="492315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5893B-6C43-4780-91BC-BAD574577087}">
      <dsp:nvSpPr>
        <dsp:cNvPr id="0" name=""/>
        <dsp:cNvSpPr/>
      </dsp:nvSpPr>
      <dsp:spPr>
        <a:xfrm>
          <a:off x="0" y="0"/>
          <a:ext cx="3003056" cy="4053816"/>
        </a:xfrm>
        <a:prstGeom prst="roundRect">
          <a:avLst>
            <a:gd name="adj" fmla="val 10000"/>
          </a:avLst>
        </a:prstGeom>
        <a:solidFill>
          <a:srgbClr val="CC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tx1"/>
              </a:solidFill>
            </a:rPr>
            <a:t>INNOVASJON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tx1"/>
              </a:solidFill>
            </a:rPr>
            <a:t>ENTREPRENØRSKAP</a:t>
          </a:r>
        </a:p>
      </dsp:txBody>
      <dsp:txXfrm>
        <a:off x="0" y="1621526"/>
        <a:ext cx="3003056" cy="1621526"/>
      </dsp:txXfrm>
    </dsp:sp>
    <dsp:sp modelId="{EEFDF050-49D5-4A0C-951A-9CFB518E4936}">
      <dsp:nvSpPr>
        <dsp:cNvPr id="0" name=""/>
        <dsp:cNvSpPr/>
      </dsp:nvSpPr>
      <dsp:spPr>
        <a:xfrm>
          <a:off x="826567" y="243228"/>
          <a:ext cx="1349920" cy="1349920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-4" y="3118933"/>
          <a:ext cx="3003065" cy="814902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C3501-B6EC-4130-A833-0BD8A31B5E2F}">
      <dsp:nvSpPr>
        <dsp:cNvPr id="0" name=""/>
        <dsp:cNvSpPr/>
      </dsp:nvSpPr>
      <dsp:spPr>
        <a:xfrm>
          <a:off x="0" y="0"/>
          <a:ext cx="2950589" cy="4053816"/>
        </a:xfrm>
        <a:prstGeom prst="roundRect">
          <a:avLst>
            <a:gd name="adj" fmla="val 10000"/>
          </a:avLst>
        </a:prstGeom>
        <a:solidFill>
          <a:srgbClr val="99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tx1"/>
              </a:solidFill>
            </a:rPr>
            <a:t> PUBLIKUMSMØTER PÅ NYE ARENAER</a:t>
          </a:r>
        </a:p>
      </dsp:txBody>
      <dsp:txXfrm>
        <a:off x="0" y="1621526"/>
        <a:ext cx="2950589" cy="1621526"/>
      </dsp:txXfrm>
    </dsp:sp>
    <dsp:sp modelId="{761C8032-EC19-48E3-BD7A-76BAB96C0D67}">
      <dsp:nvSpPr>
        <dsp:cNvPr id="0" name=""/>
        <dsp:cNvSpPr/>
      </dsp:nvSpPr>
      <dsp:spPr>
        <a:xfrm>
          <a:off x="800334" y="243228"/>
          <a:ext cx="1349920" cy="1349920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-4" y="3139814"/>
          <a:ext cx="2950598" cy="814902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F39F2-9516-4E87-80F9-17478AD6A18A}">
      <dsp:nvSpPr>
        <dsp:cNvPr id="0" name=""/>
        <dsp:cNvSpPr/>
      </dsp:nvSpPr>
      <dsp:spPr>
        <a:xfrm>
          <a:off x="0" y="0"/>
          <a:ext cx="2945541" cy="4053816"/>
        </a:xfrm>
        <a:prstGeom prst="roundRect">
          <a:avLst>
            <a:gd name="adj" fmla="val 10000"/>
          </a:avLst>
        </a:prstGeom>
        <a:solidFill>
          <a:srgbClr val="99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tx1"/>
              </a:solidFill>
            </a:rPr>
            <a:t>ANNET? </a:t>
          </a:r>
        </a:p>
      </dsp:txBody>
      <dsp:txXfrm>
        <a:off x="0" y="1621526"/>
        <a:ext cx="2945541" cy="1621526"/>
      </dsp:txXfrm>
    </dsp:sp>
    <dsp:sp modelId="{D1C6B85D-8429-4BE8-A964-DC0CFE5EE3D1}">
      <dsp:nvSpPr>
        <dsp:cNvPr id="0" name=""/>
        <dsp:cNvSpPr/>
      </dsp:nvSpPr>
      <dsp:spPr>
        <a:xfrm>
          <a:off x="797810" y="243228"/>
          <a:ext cx="1349920" cy="1349920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-4" y="2970678"/>
          <a:ext cx="2945550" cy="814902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E780-7FB2-46CE-9DAD-8AFEAD4D298A}">
      <dsp:nvSpPr>
        <dsp:cNvPr id="0" name=""/>
        <dsp:cNvSpPr/>
      </dsp:nvSpPr>
      <dsp:spPr>
        <a:xfrm>
          <a:off x="0" y="-22013"/>
          <a:ext cx="601211" cy="1512769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KUNSTKARUSELLER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som kombinerer ulike kunst og kulturuttrykk</a:t>
          </a:r>
        </a:p>
      </dsp:txBody>
      <dsp:txXfrm>
        <a:off x="17609" y="600703"/>
        <a:ext cx="565993" cy="569889"/>
      </dsp:txXfrm>
    </dsp:sp>
    <dsp:sp modelId="{38A84B62-3E54-41BA-8D22-3C328FBB784E}">
      <dsp:nvSpPr>
        <dsp:cNvPr id="0" name=""/>
        <dsp:cNvSpPr/>
      </dsp:nvSpPr>
      <dsp:spPr>
        <a:xfrm>
          <a:off x="47323" y="44925"/>
          <a:ext cx="503752" cy="503752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871C2-3F9C-41B7-8B2B-39FF7F894A50}">
      <dsp:nvSpPr>
        <dsp:cNvPr id="0" name=""/>
        <dsp:cNvSpPr/>
      </dsp:nvSpPr>
      <dsp:spPr>
        <a:xfrm>
          <a:off x="621247" y="-22013"/>
          <a:ext cx="601211" cy="1512769"/>
        </a:xfrm>
        <a:prstGeom prst="roundRect">
          <a:avLst>
            <a:gd name="adj" fmla="val 10000"/>
          </a:avLst>
        </a:prstGeom>
        <a:solidFill>
          <a:srgbClr val="5B9BD5">
            <a:hueOff val="-965506"/>
            <a:satOff val="-2488"/>
            <a:lumOff val="-16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INTRODUKSJONSKURS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 ett enkelt kunstfag</a:t>
          </a:r>
        </a:p>
      </dsp:txBody>
      <dsp:txXfrm>
        <a:off x="638856" y="600703"/>
        <a:ext cx="565993" cy="569889"/>
      </dsp:txXfrm>
    </dsp:sp>
    <dsp:sp modelId="{D9C0672D-7E75-43F4-87E2-9C00BCD4768C}">
      <dsp:nvSpPr>
        <dsp:cNvPr id="0" name=""/>
        <dsp:cNvSpPr/>
      </dsp:nvSpPr>
      <dsp:spPr>
        <a:xfrm>
          <a:off x="669976" y="68752"/>
          <a:ext cx="503752" cy="503752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chemeClr val="accent5">
                <a:hueOff val="-1055567"/>
                <a:satOff val="-1857"/>
                <a:lumOff val="-239"/>
                <a:alphaOff val="0"/>
                <a:shade val="20000"/>
                <a:satMod val="200000"/>
              </a:schemeClr>
              <a:schemeClr val="accent5">
                <a:hueOff val="-1055567"/>
                <a:satOff val="-1857"/>
                <a:lumOff val="-239"/>
                <a:alphaOff val="0"/>
                <a:tint val="12000"/>
                <a:satMod val="190000"/>
              </a:schemeClr>
            </a:duotone>
          </a:blip>
          <a:srcRect/>
          <a:stretch>
            <a:fillRect l="-34000" r="-3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5893B-6C43-4780-91BC-BAD574577087}">
      <dsp:nvSpPr>
        <dsp:cNvPr id="0" name=""/>
        <dsp:cNvSpPr/>
      </dsp:nvSpPr>
      <dsp:spPr>
        <a:xfrm>
          <a:off x="1240495" y="-22013"/>
          <a:ext cx="601211" cy="1512769"/>
        </a:xfrm>
        <a:prstGeom prst="roundRect">
          <a:avLst>
            <a:gd name="adj" fmla="val 10000"/>
          </a:avLst>
        </a:prstGeom>
        <a:solidFill>
          <a:srgbClr val="5B9BD5">
            <a:hueOff val="-1931012"/>
            <a:satOff val="-4977"/>
            <a:lumOff val="-33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SPESIALKURS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innenfor tradisjonsrik kulturarv og smale tilbud</a:t>
          </a:r>
        </a:p>
      </dsp:txBody>
      <dsp:txXfrm>
        <a:off x="1258104" y="600703"/>
        <a:ext cx="565993" cy="569889"/>
      </dsp:txXfrm>
    </dsp:sp>
    <dsp:sp modelId="{EEFDF050-49D5-4A0C-951A-9CFB518E4936}">
      <dsp:nvSpPr>
        <dsp:cNvPr id="0" name=""/>
        <dsp:cNvSpPr/>
      </dsp:nvSpPr>
      <dsp:spPr>
        <a:xfrm>
          <a:off x="1289224" y="68752"/>
          <a:ext cx="503752" cy="503752"/>
        </a:xfrm>
        <a:prstGeom prst="ellipse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-2111134"/>
                <a:satOff val="-3713"/>
                <a:lumOff val="-478"/>
                <a:alphaOff val="0"/>
                <a:shade val="20000"/>
                <a:satMod val="200000"/>
              </a:schemeClr>
              <a:schemeClr val="accent5">
                <a:hueOff val="-2111134"/>
                <a:satOff val="-3713"/>
                <a:lumOff val="-478"/>
                <a:alphaOff val="0"/>
                <a:tint val="12000"/>
                <a:satMod val="190000"/>
              </a:schemeClr>
            </a:duotone>
          </a:blip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9E234-C1A8-4029-9994-0503AD91F4AF}">
      <dsp:nvSpPr>
        <dsp:cNvPr id="0" name=""/>
        <dsp:cNvSpPr/>
      </dsp:nvSpPr>
      <dsp:spPr>
        <a:xfrm>
          <a:off x="1873498" y="-22013"/>
          <a:ext cx="601211" cy="1512769"/>
        </a:xfrm>
        <a:prstGeom prst="roundRect">
          <a:avLst>
            <a:gd name="adj" fmla="val 10000"/>
          </a:avLst>
        </a:prstGeom>
        <a:solidFill>
          <a:srgbClr val="5B9BD5">
            <a:hueOff val="-2896518"/>
            <a:satOff val="-7465"/>
            <a:lumOff val="-504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</a:p>
      </dsp:txBody>
      <dsp:txXfrm>
        <a:off x="1891107" y="600703"/>
        <a:ext cx="565993" cy="569889"/>
      </dsp:txXfrm>
    </dsp:sp>
    <dsp:sp modelId="{0FE1CB81-BA07-44AC-A027-EA34BCB2EB54}">
      <dsp:nvSpPr>
        <dsp:cNvPr id="0" name=""/>
        <dsp:cNvSpPr/>
      </dsp:nvSpPr>
      <dsp:spPr>
        <a:xfrm>
          <a:off x="1908472" y="68752"/>
          <a:ext cx="503752" cy="503752"/>
        </a:xfrm>
        <a:prstGeom prst="ellipse">
          <a:avLst/>
        </a:prstGeom>
        <a:solidFill>
          <a:srgbClr val="5B9BD5">
            <a:tint val="50000"/>
            <a:hueOff val="-2884132"/>
            <a:satOff val="-9834"/>
            <a:lumOff val="-163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2B313-824F-40A7-88F0-51CEC90FC9DE}">
      <dsp:nvSpPr>
        <dsp:cNvPr id="0" name=""/>
        <dsp:cNvSpPr/>
      </dsp:nvSpPr>
      <dsp:spPr>
        <a:xfrm>
          <a:off x="2492746" y="-22013"/>
          <a:ext cx="601211" cy="1512769"/>
        </a:xfrm>
        <a:prstGeom prst="roundRect">
          <a:avLst>
            <a:gd name="adj" fmla="val 10000"/>
          </a:avLst>
        </a:prstGeom>
        <a:solidFill>
          <a:srgbClr val="5B9BD5">
            <a:hueOff val="-3862025"/>
            <a:satOff val="-9954"/>
            <a:lumOff val="-67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sz="5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510355" y="600703"/>
        <a:ext cx="565993" cy="569889"/>
      </dsp:txXfrm>
    </dsp:sp>
    <dsp:sp modelId="{B2B0180A-60D8-4DD2-8229-467FC8B94A0D}">
      <dsp:nvSpPr>
        <dsp:cNvPr id="0" name=""/>
        <dsp:cNvSpPr/>
      </dsp:nvSpPr>
      <dsp:spPr>
        <a:xfrm>
          <a:off x="2527720" y="68752"/>
          <a:ext cx="503752" cy="503752"/>
        </a:xfrm>
        <a:prstGeom prst="ellipse">
          <a:avLst/>
        </a:prstGeom>
        <a:solidFill>
          <a:srgbClr val="5B9BD5">
            <a:tint val="50000"/>
            <a:hueOff val="-3845509"/>
            <a:satOff val="-13113"/>
            <a:lumOff val="-218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79715-9D61-488C-87C5-C9D882D204CD}">
      <dsp:nvSpPr>
        <dsp:cNvPr id="0" name=""/>
        <dsp:cNvSpPr/>
      </dsp:nvSpPr>
      <dsp:spPr>
        <a:xfrm>
          <a:off x="3111994" y="-22013"/>
          <a:ext cx="601211" cy="1512769"/>
        </a:xfrm>
        <a:prstGeom prst="roundRect">
          <a:avLst>
            <a:gd name="adj" fmla="val 10000"/>
          </a:avLst>
        </a:prstGeom>
        <a:solidFill>
          <a:srgbClr val="5B9BD5">
            <a:hueOff val="-4827531"/>
            <a:satOff val="-12442"/>
            <a:lumOff val="-84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sz="5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129603" y="600703"/>
        <a:ext cx="565993" cy="569889"/>
      </dsp:txXfrm>
    </dsp:sp>
    <dsp:sp modelId="{8A087B54-CFFB-43C6-8F2D-3F7097507BD9}">
      <dsp:nvSpPr>
        <dsp:cNvPr id="0" name=""/>
        <dsp:cNvSpPr/>
      </dsp:nvSpPr>
      <dsp:spPr>
        <a:xfrm>
          <a:off x="3146968" y="68752"/>
          <a:ext cx="503752" cy="503752"/>
        </a:xfrm>
        <a:prstGeom prst="ellipse">
          <a:avLst/>
        </a:prstGeom>
        <a:solidFill>
          <a:srgbClr val="5B9BD5">
            <a:tint val="50000"/>
            <a:hueOff val="-4806886"/>
            <a:satOff val="-16391"/>
            <a:lumOff val="-273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D415B-922B-4645-826E-F9392E73671C}">
      <dsp:nvSpPr>
        <dsp:cNvPr id="0" name=""/>
        <dsp:cNvSpPr/>
      </dsp:nvSpPr>
      <dsp:spPr>
        <a:xfrm>
          <a:off x="3731242" y="-22013"/>
          <a:ext cx="601211" cy="1512769"/>
        </a:xfrm>
        <a:prstGeom prst="roundRect">
          <a:avLst>
            <a:gd name="adj" fmla="val 10000"/>
          </a:avLst>
        </a:prstGeom>
        <a:solidFill>
          <a:srgbClr val="5B9BD5">
            <a:hueOff val="-5793037"/>
            <a:satOff val="-14931"/>
            <a:lumOff val="-1008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sz="5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748851" y="600703"/>
        <a:ext cx="565993" cy="569889"/>
      </dsp:txXfrm>
    </dsp:sp>
    <dsp:sp modelId="{62ABE37E-F5F2-4165-98D3-E4F4DC4005F3}">
      <dsp:nvSpPr>
        <dsp:cNvPr id="0" name=""/>
        <dsp:cNvSpPr/>
      </dsp:nvSpPr>
      <dsp:spPr>
        <a:xfrm>
          <a:off x="3766216" y="68752"/>
          <a:ext cx="503752" cy="503752"/>
        </a:xfrm>
        <a:prstGeom prst="ellipse">
          <a:avLst/>
        </a:prstGeom>
        <a:solidFill>
          <a:srgbClr val="5B9BD5">
            <a:tint val="50000"/>
            <a:hueOff val="-5768264"/>
            <a:satOff val="-19669"/>
            <a:lumOff val="-32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C4543-7175-47E2-A7CA-4EDCE60E3217}">
      <dsp:nvSpPr>
        <dsp:cNvPr id="0" name=""/>
        <dsp:cNvSpPr/>
      </dsp:nvSpPr>
      <dsp:spPr>
        <a:xfrm>
          <a:off x="4338734" y="-22013"/>
          <a:ext cx="601211" cy="1512769"/>
        </a:xfrm>
        <a:prstGeom prst="roundRect">
          <a:avLst>
            <a:gd name="adj" fmla="val 1000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</a:p>
      </dsp:txBody>
      <dsp:txXfrm>
        <a:off x="4356343" y="600703"/>
        <a:ext cx="565993" cy="569889"/>
      </dsp:txXfrm>
    </dsp:sp>
    <dsp:sp modelId="{66BE3922-FA5B-484A-80F0-7BC787C066F0}">
      <dsp:nvSpPr>
        <dsp:cNvPr id="0" name=""/>
        <dsp:cNvSpPr/>
      </dsp:nvSpPr>
      <dsp:spPr>
        <a:xfrm>
          <a:off x="4385464" y="68752"/>
          <a:ext cx="503752" cy="503752"/>
        </a:xfrm>
        <a:prstGeom prst="ellipse">
          <a:avLst/>
        </a:prstGeom>
        <a:solidFill>
          <a:srgbClr val="5B9BD5">
            <a:tint val="50000"/>
            <a:hueOff val="-6729641"/>
            <a:satOff val="-22947"/>
            <a:lumOff val="-38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-7" y="1046524"/>
          <a:ext cx="4939961" cy="466245"/>
        </a:xfrm>
        <a:prstGeom prst="leftRightArrow">
          <a:avLst/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E780-7FB2-46CE-9DAD-8AFEAD4D298A}">
      <dsp:nvSpPr>
        <dsp:cNvPr id="0" name=""/>
        <dsp:cNvSpPr/>
      </dsp:nvSpPr>
      <dsp:spPr>
        <a:xfrm>
          <a:off x="6889" y="0"/>
          <a:ext cx="923767" cy="39972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Grunn-opplæring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= grunnskole, </a:t>
          </a:r>
          <a:r>
            <a:rPr lang="nb-NO" sz="1000" kern="1200" dirty="0" err="1"/>
            <a:t>sfo</a:t>
          </a:r>
          <a:r>
            <a:rPr lang="nb-NO" sz="1000" kern="1200" dirty="0"/>
            <a:t>, videregående skole</a:t>
          </a:r>
        </a:p>
      </dsp:txBody>
      <dsp:txXfrm>
        <a:off x="6889" y="1598901"/>
        <a:ext cx="923767" cy="1598901"/>
      </dsp:txXfrm>
    </dsp:sp>
    <dsp:sp modelId="{38A84B62-3E54-41BA-8D22-3C328FBB784E}">
      <dsp:nvSpPr>
        <dsp:cNvPr id="0" name=""/>
        <dsp:cNvSpPr/>
      </dsp:nvSpPr>
      <dsp:spPr>
        <a:xfrm>
          <a:off x="65750" y="232301"/>
          <a:ext cx="868341" cy="1331085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7D504-FBF1-4159-A48D-56B575EE2C03}">
      <dsp:nvSpPr>
        <dsp:cNvPr id="0" name=""/>
        <dsp:cNvSpPr/>
      </dsp:nvSpPr>
      <dsp:spPr>
        <a:xfrm>
          <a:off x="958370" y="0"/>
          <a:ext cx="923767" cy="3997254"/>
        </a:xfrm>
        <a:prstGeom prst="roundRect">
          <a:avLst>
            <a:gd name="adj" fmla="val 10000"/>
          </a:avLst>
        </a:prstGeom>
        <a:solidFill>
          <a:schemeClr val="accent3">
            <a:hueOff val="271060"/>
            <a:satOff val="10000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Barnehage</a:t>
          </a:r>
        </a:p>
      </dsp:txBody>
      <dsp:txXfrm>
        <a:off x="958370" y="1598901"/>
        <a:ext cx="923767" cy="1598901"/>
      </dsp:txXfrm>
    </dsp:sp>
    <dsp:sp modelId="{830FEA45-28E2-439A-847D-7F5F1F92BC33}">
      <dsp:nvSpPr>
        <dsp:cNvPr id="0" name=""/>
        <dsp:cNvSpPr/>
      </dsp:nvSpPr>
      <dsp:spPr>
        <a:xfrm>
          <a:off x="986083" y="239835"/>
          <a:ext cx="868341" cy="1331085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5893B-6C43-4780-91BC-BAD574577087}">
      <dsp:nvSpPr>
        <dsp:cNvPr id="0" name=""/>
        <dsp:cNvSpPr/>
      </dsp:nvSpPr>
      <dsp:spPr>
        <a:xfrm>
          <a:off x="1902062" y="0"/>
          <a:ext cx="923767" cy="3997254"/>
        </a:xfrm>
        <a:prstGeom prst="roundRect">
          <a:avLst>
            <a:gd name="adj" fmla="val 10000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Miljøer for fysisk og psykisk helse, eldreomsorg</a:t>
          </a:r>
        </a:p>
      </dsp:txBody>
      <dsp:txXfrm>
        <a:off x="1902062" y="1598901"/>
        <a:ext cx="923767" cy="1598901"/>
      </dsp:txXfrm>
    </dsp:sp>
    <dsp:sp modelId="{EEFDF050-49D5-4A0C-951A-9CFB518E4936}">
      <dsp:nvSpPr>
        <dsp:cNvPr id="0" name=""/>
        <dsp:cNvSpPr/>
      </dsp:nvSpPr>
      <dsp:spPr>
        <a:xfrm>
          <a:off x="1937563" y="239835"/>
          <a:ext cx="868341" cy="1331085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936EF-E8C2-4821-8820-EF58051F62F6}">
      <dsp:nvSpPr>
        <dsp:cNvPr id="0" name=""/>
        <dsp:cNvSpPr/>
      </dsp:nvSpPr>
      <dsp:spPr>
        <a:xfrm>
          <a:off x="2869117" y="0"/>
          <a:ext cx="923767" cy="3997254"/>
        </a:xfrm>
        <a:prstGeom prst="roundRect">
          <a:avLst>
            <a:gd name="adj" fmla="val 10000"/>
          </a:avLst>
        </a:prstGeom>
        <a:solidFill>
          <a:schemeClr val="accent3">
            <a:hueOff val="813180"/>
            <a:satOff val="30000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 err="1"/>
            <a:t>Flyktninge</a:t>
          </a:r>
          <a:r>
            <a:rPr lang="nb-NO" sz="1000" kern="1200" dirty="0"/>
            <a:t>-etat</a:t>
          </a:r>
        </a:p>
      </dsp:txBody>
      <dsp:txXfrm>
        <a:off x="2869117" y="1598901"/>
        <a:ext cx="923767" cy="1598901"/>
      </dsp:txXfrm>
    </dsp:sp>
    <dsp:sp modelId="{09AA5E58-6A46-4DFC-925B-A1983E25B4BE}">
      <dsp:nvSpPr>
        <dsp:cNvPr id="0" name=""/>
        <dsp:cNvSpPr/>
      </dsp:nvSpPr>
      <dsp:spPr>
        <a:xfrm>
          <a:off x="2889043" y="239835"/>
          <a:ext cx="868341" cy="1331085"/>
        </a:xfrm>
        <a:prstGeom prst="ellipse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C3501-B6EC-4130-A833-0BD8A31B5E2F}">
      <dsp:nvSpPr>
        <dsp:cNvPr id="0" name=""/>
        <dsp:cNvSpPr/>
      </dsp:nvSpPr>
      <dsp:spPr>
        <a:xfrm>
          <a:off x="3812810" y="0"/>
          <a:ext cx="923767" cy="3997254"/>
        </a:xfrm>
        <a:prstGeom prst="roundRect">
          <a:avLst>
            <a:gd name="adj" fmla="val 1000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Bibliotek Kirke</a:t>
          </a:r>
        </a:p>
      </dsp:txBody>
      <dsp:txXfrm>
        <a:off x="3812810" y="1598901"/>
        <a:ext cx="923767" cy="1598901"/>
      </dsp:txXfrm>
    </dsp:sp>
    <dsp:sp modelId="{761C8032-EC19-48E3-BD7A-76BAB96C0D67}">
      <dsp:nvSpPr>
        <dsp:cNvPr id="0" name=""/>
        <dsp:cNvSpPr/>
      </dsp:nvSpPr>
      <dsp:spPr>
        <a:xfrm>
          <a:off x="3840523" y="239835"/>
          <a:ext cx="868341" cy="1331085"/>
        </a:xfrm>
        <a:prstGeom prst="ellipse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46CE3-E454-453F-B5F9-C87EDA368192}">
      <dsp:nvSpPr>
        <dsp:cNvPr id="0" name=""/>
        <dsp:cNvSpPr/>
      </dsp:nvSpPr>
      <dsp:spPr>
        <a:xfrm>
          <a:off x="4764290" y="0"/>
          <a:ext cx="923767" cy="3997254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Kultur-institusjoner, lag og foreninger</a:t>
          </a:r>
        </a:p>
      </dsp:txBody>
      <dsp:txXfrm>
        <a:off x="4764290" y="1598901"/>
        <a:ext cx="923767" cy="1598901"/>
      </dsp:txXfrm>
    </dsp:sp>
    <dsp:sp modelId="{43ECB35D-BA63-4E58-803D-4407AFC8AA13}">
      <dsp:nvSpPr>
        <dsp:cNvPr id="0" name=""/>
        <dsp:cNvSpPr/>
      </dsp:nvSpPr>
      <dsp:spPr>
        <a:xfrm>
          <a:off x="4792003" y="239835"/>
          <a:ext cx="868341" cy="1331085"/>
        </a:xfrm>
        <a:prstGeom prst="ellipse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ACD61-87DE-444C-B970-8C142DC34462}">
      <dsp:nvSpPr>
        <dsp:cNvPr id="0" name=""/>
        <dsp:cNvSpPr/>
      </dsp:nvSpPr>
      <dsp:spPr>
        <a:xfrm>
          <a:off x="5715770" y="0"/>
          <a:ext cx="923767" cy="3997254"/>
        </a:xfrm>
        <a:prstGeom prst="roundRect">
          <a:avLst>
            <a:gd name="adj" fmla="val 10000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Skolekorps </a:t>
          </a:r>
        </a:p>
      </dsp:txBody>
      <dsp:txXfrm>
        <a:off x="5715770" y="1598901"/>
        <a:ext cx="923767" cy="1598901"/>
      </dsp:txXfrm>
    </dsp:sp>
    <dsp:sp modelId="{DC19F8E4-CDBB-44DD-973E-1C1143CF9F48}">
      <dsp:nvSpPr>
        <dsp:cNvPr id="0" name=""/>
        <dsp:cNvSpPr/>
      </dsp:nvSpPr>
      <dsp:spPr>
        <a:xfrm>
          <a:off x="5743483" y="239835"/>
          <a:ext cx="868341" cy="1331085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89BA9-8838-4807-BA25-AC6582D7355F}">
      <dsp:nvSpPr>
        <dsp:cNvPr id="0" name=""/>
        <dsp:cNvSpPr/>
      </dsp:nvSpPr>
      <dsp:spPr>
        <a:xfrm>
          <a:off x="6667250" y="0"/>
          <a:ext cx="923767" cy="3997254"/>
        </a:xfrm>
        <a:prstGeom prst="roundRect">
          <a:avLst>
            <a:gd name="adj" fmla="val 10000"/>
          </a:avLst>
        </a:prstGeom>
        <a:solidFill>
          <a:schemeClr val="accent3">
            <a:hueOff val="1897419"/>
            <a:satOff val="70000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Festivaler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Næringsliv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Miljøetater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o.a.</a:t>
          </a:r>
        </a:p>
      </dsp:txBody>
      <dsp:txXfrm>
        <a:off x="6667250" y="1598901"/>
        <a:ext cx="923767" cy="1598901"/>
      </dsp:txXfrm>
    </dsp:sp>
    <dsp:sp modelId="{9606C6AE-9993-4F28-A7B7-421472CE627A}">
      <dsp:nvSpPr>
        <dsp:cNvPr id="0" name=""/>
        <dsp:cNvSpPr/>
      </dsp:nvSpPr>
      <dsp:spPr>
        <a:xfrm>
          <a:off x="6703516" y="213000"/>
          <a:ext cx="868341" cy="1331085"/>
        </a:xfrm>
        <a:prstGeom prst="ellipse">
          <a:avLst/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F388-81D1-4E50-A18D-159D526E0086}">
      <dsp:nvSpPr>
        <dsp:cNvPr id="0" name=""/>
        <dsp:cNvSpPr/>
      </dsp:nvSpPr>
      <dsp:spPr>
        <a:xfrm>
          <a:off x="7618730" y="0"/>
          <a:ext cx="923767" cy="3997254"/>
        </a:xfrm>
        <a:prstGeom prst="roundRect">
          <a:avLst>
            <a:gd name="adj" fmla="val 10000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UKM</a:t>
          </a:r>
        </a:p>
      </dsp:txBody>
      <dsp:txXfrm>
        <a:off x="7618730" y="1598901"/>
        <a:ext cx="923767" cy="1598901"/>
      </dsp:txXfrm>
    </dsp:sp>
    <dsp:sp modelId="{B7774354-9B3F-48AD-B883-B54642FDA9CE}">
      <dsp:nvSpPr>
        <dsp:cNvPr id="0" name=""/>
        <dsp:cNvSpPr/>
      </dsp:nvSpPr>
      <dsp:spPr>
        <a:xfrm>
          <a:off x="7646443" y="239835"/>
          <a:ext cx="868341" cy="1331085"/>
        </a:xfrm>
        <a:prstGeom prst="ellipse">
          <a:avLst/>
        </a:prstGeom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F6E4A-32D1-4C9E-B513-7995F1EDC0C0}">
      <dsp:nvSpPr>
        <dsp:cNvPr id="0" name=""/>
        <dsp:cNvSpPr/>
      </dsp:nvSpPr>
      <dsp:spPr>
        <a:xfrm>
          <a:off x="8576252" y="0"/>
          <a:ext cx="923767" cy="3997254"/>
        </a:xfrm>
        <a:prstGeom prst="roundRect">
          <a:avLst>
            <a:gd name="adj" fmla="val 10000"/>
          </a:avLst>
        </a:prstGeom>
        <a:solidFill>
          <a:schemeClr val="accent3">
            <a:hueOff val="2439539"/>
            <a:satOff val="90000"/>
            <a:lumOff val="-1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Forskning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 err="1"/>
            <a:t>UHnettverk</a:t>
          </a:r>
          <a:endParaRPr lang="nb-NO" sz="1100" kern="1200" dirty="0"/>
        </a:p>
      </dsp:txBody>
      <dsp:txXfrm>
        <a:off x="8576252" y="1598901"/>
        <a:ext cx="923767" cy="1598901"/>
      </dsp:txXfrm>
    </dsp:sp>
    <dsp:sp modelId="{23495F21-E4AE-477E-96E3-E56682EA8E00}">
      <dsp:nvSpPr>
        <dsp:cNvPr id="0" name=""/>
        <dsp:cNvSpPr/>
      </dsp:nvSpPr>
      <dsp:spPr>
        <a:xfrm>
          <a:off x="8597923" y="239835"/>
          <a:ext cx="868341" cy="1331085"/>
        </a:xfrm>
        <a:prstGeom prst="ellipse">
          <a:avLst/>
        </a:prstGeom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0FCF4-121B-41F5-A22F-94408F7B5FB3}">
      <dsp:nvSpPr>
        <dsp:cNvPr id="0" name=""/>
        <dsp:cNvSpPr/>
      </dsp:nvSpPr>
      <dsp:spPr>
        <a:xfrm>
          <a:off x="9527732" y="0"/>
          <a:ext cx="923767" cy="3997254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?</a:t>
          </a:r>
        </a:p>
      </dsp:txBody>
      <dsp:txXfrm>
        <a:off x="9527732" y="1598901"/>
        <a:ext cx="923767" cy="1598901"/>
      </dsp:txXfrm>
    </dsp:sp>
    <dsp:sp modelId="{254EFE39-4B45-4FC6-9257-33BE478E7FA7}">
      <dsp:nvSpPr>
        <dsp:cNvPr id="0" name=""/>
        <dsp:cNvSpPr/>
      </dsp:nvSpPr>
      <dsp:spPr>
        <a:xfrm>
          <a:off x="9549403" y="239835"/>
          <a:ext cx="868341" cy="1331085"/>
        </a:xfrm>
        <a:prstGeom prst="ellipse">
          <a:avLst/>
        </a:prstGeom>
        <a:solidFill>
          <a:schemeClr val="accent3">
            <a:tint val="50000"/>
            <a:hueOff val="2074236"/>
            <a:satOff val="100000"/>
            <a:lumOff val="19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58209" y="2935645"/>
          <a:ext cx="10335929" cy="962830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E780-7FB2-46CE-9DAD-8AFEAD4D298A}">
      <dsp:nvSpPr>
        <dsp:cNvPr id="0" name=""/>
        <dsp:cNvSpPr/>
      </dsp:nvSpPr>
      <dsp:spPr>
        <a:xfrm>
          <a:off x="0" y="-22816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b="1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KUNST-KARUSELLER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som kombinerer ulike kunst- og kulturuttrykk</a:t>
          </a:r>
        </a:p>
      </dsp:txBody>
      <dsp:txXfrm>
        <a:off x="37695" y="1647716"/>
        <a:ext cx="1211618" cy="1557448"/>
      </dsp:txXfrm>
    </dsp:sp>
    <dsp:sp modelId="{38A84B62-3E54-41BA-8D22-3C328FBB784E}">
      <dsp:nvSpPr>
        <dsp:cNvPr id="0" name=""/>
        <dsp:cNvSpPr/>
      </dsp:nvSpPr>
      <dsp:spPr>
        <a:xfrm>
          <a:off x="34711" y="157812"/>
          <a:ext cx="1209787" cy="1359337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871C2-3F9C-41B7-8B2B-39FF7F894A50}">
      <dsp:nvSpPr>
        <dsp:cNvPr id="0" name=""/>
        <dsp:cNvSpPr/>
      </dsp:nvSpPr>
      <dsp:spPr>
        <a:xfrm>
          <a:off x="1329897" y="-22816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965506"/>
            <a:satOff val="-2488"/>
            <a:lumOff val="-16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b="1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INTRODUKSJONS KURS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i ett enkelt kunstfag</a:t>
          </a:r>
        </a:p>
      </dsp:txBody>
      <dsp:txXfrm>
        <a:off x="1367592" y="1647716"/>
        <a:ext cx="1211618" cy="1557448"/>
      </dsp:txXfrm>
    </dsp:sp>
    <dsp:sp modelId="{D9C0672D-7E75-43F4-87E2-9C00BCD4768C}">
      <dsp:nvSpPr>
        <dsp:cNvPr id="0" name=""/>
        <dsp:cNvSpPr/>
      </dsp:nvSpPr>
      <dsp:spPr>
        <a:xfrm>
          <a:off x="1368507" y="222108"/>
          <a:ext cx="1209787" cy="1359337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chemeClr val="accent5">
                <a:hueOff val="-1055567"/>
                <a:satOff val="-1857"/>
                <a:lumOff val="-239"/>
                <a:alphaOff val="0"/>
                <a:shade val="20000"/>
                <a:satMod val="200000"/>
              </a:schemeClr>
              <a:schemeClr val="accent5">
                <a:hueOff val="-1055567"/>
                <a:satOff val="-1857"/>
                <a:lumOff val="-239"/>
                <a:alphaOff val="0"/>
                <a:tint val="12000"/>
                <a:satMod val="190000"/>
              </a:schemeClr>
            </a:duotone>
          </a:blip>
          <a:srcRect/>
          <a:stretch>
            <a:fillRect l="-34000" r="-3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5893B-6C43-4780-91BC-BAD574577087}">
      <dsp:nvSpPr>
        <dsp:cNvPr id="0" name=""/>
        <dsp:cNvSpPr/>
      </dsp:nvSpPr>
      <dsp:spPr>
        <a:xfrm>
          <a:off x="2655516" y="-22816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1931012"/>
            <a:satOff val="-4977"/>
            <a:lumOff val="-33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b="1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SPESIALKURS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>
              <a:solidFill>
                <a:sysClr val="windowText" lastClr="000000"/>
              </a:solidFill>
              <a:latin typeface="+mn-lt"/>
              <a:ea typeface="+mn-ea"/>
              <a:cs typeface="Arial" panose="020B0604020202020204" pitchFamily="34" charset="0"/>
            </a:rPr>
            <a:t>innenfor tradisjonsrik kulturarv og smale tilbud</a:t>
          </a:r>
        </a:p>
      </dsp:txBody>
      <dsp:txXfrm>
        <a:off x="2693211" y="1647716"/>
        <a:ext cx="1211618" cy="1557448"/>
      </dsp:txXfrm>
    </dsp:sp>
    <dsp:sp modelId="{EEFDF050-49D5-4A0C-951A-9CFB518E4936}">
      <dsp:nvSpPr>
        <dsp:cNvPr id="0" name=""/>
        <dsp:cNvSpPr/>
      </dsp:nvSpPr>
      <dsp:spPr>
        <a:xfrm>
          <a:off x="2694126" y="222108"/>
          <a:ext cx="1209787" cy="1359337"/>
        </a:xfrm>
        <a:prstGeom prst="ellipse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-2111134"/>
                <a:satOff val="-3713"/>
                <a:lumOff val="-478"/>
                <a:alphaOff val="0"/>
                <a:shade val="20000"/>
                <a:satMod val="200000"/>
              </a:schemeClr>
              <a:schemeClr val="accent5">
                <a:hueOff val="-2111134"/>
                <a:satOff val="-3713"/>
                <a:lumOff val="-478"/>
                <a:alphaOff val="0"/>
                <a:tint val="12000"/>
                <a:satMod val="190000"/>
              </a:schemeClr>
            </a:duotone>
          </a:blip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9E234-C1A8-4029-9994-0503AD91F4AF}">
      <dsp:nvSpPr>
        <dsp:cNvPr id="0" name=""/>
        <dsp:cNvSpPr/>
      </dsp:nvSpPr>
      <dsp:spPr>
        <a:xfrm>
          <a:off x="3989062" y="-5916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2896518"/>
            <a:satOff val="-7465"/>
            <a:lumOff val="-504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?</a:t>
          </a:r>
        </a:p>
      </dsp:txBody>
      <dsp:txXfrm>
        <a:off x="4026757" y="1664616"/>
        <a:ext cx="1211618" cy="1557448"/>
      </dsp:txXfrm>
    </dsp:sp>
    <dsp:sp modelId="{0FE1CB81-BA07-44AC-A027-EA34BCB2EB54}">
      <dsp:nvSpPr>
        <dsp:cNvPr id="0" name=""/>
        <dsp:cNvSpPr/>
      </dsp:nvSpPr>
      <dsp:spPr>
        <a:xfrm>
          <a:off x="4019744" y="222108"/>
          <a:ext cx="1209787" cy="1359337"/>
        </a:xfrm>
        <a:prstGeom prst="ellipse">
          <a:avLst/>
        </a:prstGeom>
        <a:solidFill>
          <a:srgbClr val="5B9BD5">
            <a:tint val="50000"/>
            <a:hueOff val="-2884132"/>
            <a:satOff val="-9834"/>
            <a:lumOff val="-163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2B313-824F-40A7-88F0-51CEC90FC9DE}">
      <dsp:nvSpPr>
        <dsp:cNvPr id="0" name=""/>
        <dsp:cNvSpPr/>
      </dsp:nvSpPr>
      <dsp:spPr>
        <a:xfrm>
          <a:off x="5336199" y="-22816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3862025"/>
            <a:satOff val="-9954"/>
            <a:lumOff val="-67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?</a:t>
          </a:r>
        </a:p>
      </dsp:txBody>
      <dsp:txXfrm>
        <a:off x="5373894" y="1647716"/>
        <a:ext cx="1211618" cy="1557448"/>
      </dsp:txXfrm>
    </dsp:sp>
    <dsp:sp modelId="{B2B0180A-60D8-4DD2-8229-467FC8B94A0D}">
      <dsp:nvSpPr>
        <dsp:cNvPr id="0" name=""/>
        <dsp:cNvSpPr/>
      </dsp:nvSpPr>
      <dsp:spPr>
        <a:xfrm>
          <a:off x="5345363" y="222108"/>
          <a:ext cx="1209787" cy="1359337"/>
        </a:xfrm>
        <a:prstGeom prst="ellipse">
          <a:avLst/>
        </a:prstGeom>
        <a:solidFill>
          <a:srgbClr val="5B9BD5">
            <a:tint val="50000"/>
            <a:hueOff val="-3845509"/>
            <a:satOff val="-13113"/>
            <a:lumOff val="-218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79715-9D61-488C-87C5-C9D882D204CD}">
      <dsp:nvSpPr>
        <dsp:cNvPr id="0" name=""/>
        <dsp:cNvSpPr/>
      </dsp:nvSpPr>
      <dsp:spPr>
        <a:xfrm>
          <a:off x="6661818" y="-22816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4827531"/>
            <a:satOff val="-12442"/>
            <a:lumOff val="-84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?</a:t>
          </a:r>
        </a:p>
      </dsp:txBody>
      <dsp:txXfrm>
        <a:off x="6699513" y="1647716"/>
        <a:ext cx="1211618" cy="1557448"/>
      </dsp:txXfrm>
    </dsp:sp>
    <dsp:sp modelId="{8A087B54-CFFB-43C6-8F2D-3F7097507BD9}">
      <dsp:nvSpPr>
        <dsp:cNvPr id="0" name=""/>
        <dsp:cNvSpPr/>
      </dsp:nvSpPr>
      <dsp:spPr>
        <a:xfrm>
          <a:off x="6670981" y="222108"/>
          <a:ext cx="1209787" cy="1359337"/>
        </a:xfrm>
        <a:prstGeom prst="ellipse">
          <a:avLst/>
        </a:prstGeom>
        <a:solidFill>
          <a:srgbClr val="5B9BD5">
            <a:tint val="50000"/>
            <a:hueOff val="-4806886"/>
            <a:satOff val="-16391"/>
            <a:lumOff val="-273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D415B-922B-4645-826E-F9392E73671C}">
      <dsp:nvSpPr>
        <dsp:cNvPr id="0" name=""/>
        <dsp:cNvSpPr/>
      </dsp:nvSpPr>
      <dsp:spPr>
        <a:xfrm>
          <a:off x="7987436" y="-22816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5793037"/>
            <a:satOff val="-14931"/>
            <a:lumOff val="-1008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?</a:t>
          </a:r>
        </a:p>
      </dsp:txBody>
      <dsp:txXfrm>
        <a:off x="8025131" y="1647716"/>
        <a:ext cx="1211618" cy="1557448"/>
      </dsp:txXfrm>
    </dsp:sp>
    <dsp:sp modelId="{62ABE37E-F5F2-4165-98D3-E4F4DC4005F3}">
      <dsp:nvSpPr>
        <dsp:cNvPr id="0" name=""/>
        <dsp:cNvSpPr/>
      </dsp:nvSpPr>
      <dsp:spPr>
        <a:xfrm>
          <a:off x="7996600" y="222108"/>
          <a:ext cx="1209787" cy="1359337"/>
        </a:xfrm>
        <a:prstGeom prst="ellipse">
          <a:avLst/>
        </a:prstGeom>
        <a:solidFill>
          <a:srgbClr val="5B9BD5">
            <a:tint val="50000"/>
            <a:hueOff val="-5768264"/>
            <a:satOff val="-19669"/>
            <a:lumOff val="-32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C4543-7175-47E2-A7CA-4EDCE60E3217}">
      <dsp:nvSpPr>
        <dsp:cNvPr id="0" name=""/>
        <dsp:cNvSpPr/>
      </dsp:nvSpPr>
      <dsp:spPr>
        <a:xfrm>
          <a:off x="9287887" y="-5916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?</a:t>
          </a:r>
        </a:p>
      </dsp:txBody>
      <dsp:txXfrm>
        <a:off x="9325582" y="1664616"/>
        <a:ext cx="1211618" cy="1557448"/>
      </dsp:txXfrm>
    </dsp:sp>
    <dsp:sp modelId="{66BE3922-FA5B-484A-80F0-7BC787C066F0}">
      <dsp:nvSpPr>
        <dsp:cNvPr id="0" name=""/>
        <dsp:cNvSpPr/>
      </dsp:nvSpPr>
      <dsp:spPr>
        <a:xfrm>
          <a:off x="9322218" y="222108"/>
          <a:ext cx="1209787" cy="1359337"/>
        </a:xfrm>
        <a:prstGeom prst="ellipse">
          <a:avLst/>
        </a:prstGeom>
        <a:solidFill>
          <a:srgbClr val="5B9BD5">
            <a:tint val="50000"/>
            <a:hueOff val="-6729641"/>
            <a:satOff val="-22947"/>
            <a:lumOff val="-38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-16" y="2917280"/>
          <a:ext cx="10574929" cy="1111791"/>
        </a:xfrm>
        <a:prstGeom prst="leftRightArrow">
          <a:avLst/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E780-7FB2-46CE-9DAD-8AFEAD4D298A}">
      <dsp:nvSpPr>
        <dsp:cNvPr id="0" name=""/>
        <dsp:cNvSpPr/>
      </dsp:nvSpPr>
      <dsp:spPr>
        <a:xfrm>
          <a:off x="7027" y="0"/>
          <a:ext cx="942204" cy="39972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Grunnopplæring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-grunnskole, </a:t>
          </a:r>
          <a:r>
            <a:rPr lang="nb-NO" sz="700" kern="1200" dirty="0" err="1"/>
            <a:t>sfo</a:t>
          </a:r>
          <a:r>
            <a:rPr lang="nb-NO" sz="700" kern="1200" dirty="0"/>
            <a:t>, videregående opplæring</a:t>
          </a:r>
        </a:p>
      </dsp:txBody>
      <dsp:txXfrm>
        <a:off x="7027" y="1598901"/>
        <a:ext cx="942204" cy="1598901"/>
      </dsp:txXfrm>
    </dsp:sp>
    <dsp:sp modelId="{38A84B62-3E54-41BA-8D22-3C328FBB784E}">
      <dsp:nvSpPr>
        <dsp:cNvPr id="0" name=""/>
        <dsp:cNvSpPr/>
      </dsp:nvSpPr>
      <dsp:spPr>
        <a:xfrm>
          <a:off x="67062" y="232301"/>
          <a:ext cx="885672" cy="133108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7D504-FBF1-4159-A48D-56B575EE2C03}">
      <dsp:nvSpPr>
        <dsp:cNvPr id="0" name=""/>
        <dsp:cNvSpPr/>
      </dsp:nvSpPr>
      <dsp:spPr>
        <a:xfrm>
          <a:off x="967981" y="0"/>
          <a:ext cx="942204" cy="3997254"/>
        </a:xfrm>
        <a:prstGeom prst="roundRect">
          <a:avLst>
            <a:gd name="adj" fmla="val 10000"/>
          </a:avLst>
        </a:prstGeom>
        <a:solidFill>
          <a:schemeClr val="accent3">
            <a:hueOff val="271060"/>
            <a:satOff val="10000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Barnehage</a:t>
          </a:r>
        </a:p>
      </dsp:txBody>
      <dsp:txXfrm>
        <a:off x="967981" y="1598901"/>
        <a:ext cx="942204" cy="1598901"/>
      </dsp:txXfrm>
    </dsp:sp>
    <dsp:sp modelId="{830FEA45-28E2-439A-847D-7F5F1F92BC33}">
      <dsp:nvSpPr>
        <dsp:cNvPr id="0" name=""/>
        <dsp:cNvSpPr/>
      </dsp:nvSpPr>
      <dsp:spPr>
        <a:xfrm>
          <a:off x="1005764" y="239835"/>
          <a:ext cx="885672" cy="133108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5893B-6C43-4780-91BC-BAD574577087}">
      <dsp:nvSpPr>
        <dsp:cNvPr id="0" name=""/>
        <dsp:cNvSpPr/>
      </dsp:nvSpPr>
      <dsp:spPr>
        <a:xfrm>
          <a:off x="1940025" y="0"/>
          <a:ext cx="942204" cy="3997254"/>
        </a:xfrm>
        <a:prstGeom prst="roundRect">
          <a:avLst>
            <a:gd name="adj" fmla="val 10000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Miljøer for fysisk og psykisk helse, eldreomsorg</a:t>
          </a:r>
        </a:p>
      </dsp:txBody>
      <dsp:txXfrm>
        <a:off x="1940025" y="1598901"/>
        <a:ext cx="942204" cy="1598901"/>
      </dsp:txXfrm>
    </dsp:sp>
    <dsp:sp modelId="{EEFDF050-49D5-4A0C-951A-9CFB518E4936}">
      <dsp:nvSpPr>
        <dsp:cNvPr id="0" name=""/>
        <dsp:cNvSpPr/>
      </dsp:nvSpPr>
      <dsp:spPr>
        <a:xfrm>
          <a:off x="1976234" y="239835"/>
          <a:ext cx="885672" cy="133108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936EF-E8C2-4821-8820-EF58051F62F6}">
      <dsp:nvSpPr>
        <dsp:cNvPr id="0" name=""/>
        <dsp:cNvSpPr/>
      </dsp:nvSpPr>
      <dsp:spPr>
        <a:xfrm>
          <a:off x="2926381" y="0"/>
          <a:ext cx="942204" cy="3997254"/>
        </a:xfrm>
        <a:prstGeom prst="roundRect">
          <a:avLst>
            <a:gd name="adj" fmla="val 10000"/>
          </a:avLst>
        </a:prstGeom>
        <a:solidFill>
          <a:schemeClr val="accent3">
            <a:hueOff val="813180"/>
            <a:satOff val="30000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Flyktningeetat</a:t>
          </a:r>
        </a:p>
      </dsp:txBody>
      <dsp:txXfrm>
        <a:off x="2926381" y="1598901"/>
        <a:ext cx="942204" cy="1598901"/>
      </dsp:txXfrm>
    </dsp:sp>
    <dsp:sp modelId="{09AA5E58-6A46-4DFC-925B-A1983E25B4BE}">
      <dsp:nvSpPr>
        <dsp:cNvPr id="0" name=""/>
        <dsp:cNvSpPr/>
      </dsp:nvSpPr>
      <dsp:spPr>
        <a:xfrm>
          <a:off x="2946705" y="239835"/>
          <a:ext cx="885672" cy="1331085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C3501-B6EC-4130-A833-0BD8A31B5E2F}">
      <dsp:nvSpPr>
        <dsp:cNvPr id="0" name=""/>
        <dsp:cNvSpPr/>
      </dsp:nvSpPr>
      <dsp:spPr>
        <a:xfrm>
          <a:off x="3888909" y="0"/>
          <a:ext cx="942204" cy="3997254"/>
        </a:xfrm>
        <a:prstGeom prst="roundRect">
          <a:avLst>
            <a:gd name="adj" fmla="val 1000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Bibliotek Kirke</a:t>
          </a:r>
        </a:p>
      </dsp:txBody>
      <dsp:txXfrm>
        <a:off x="3888909" y="1598901"/>
        <a:ext cx="942204" cy="1598901"/>
      </dsp:txXfrm>
    </dsp:sp>
    <dsp:sp modelId="{761C8032-EC19-48E3-BD7A-76BAB96C0D67}">
      <dsp:nvSpPr>
        <dsp:cNvPr id="0" name=""/>
        <dsp:cNvSpPr/>
      </dsp:nvSpPr>
      <dsp:spPr>
        <a:xfrm>
          <a:off x="3917175" y="239835"/>
          <a:ext cx="885672" cy="1331085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46CE3-E454-453F-B5F9-C87EDA368192}">
      <dsp:nvSpPr>
        <dsp:cNvPr id="0" name=""/>
        <dsp:cNvSpPr/>
      </dsp:nvSpPr>
      <dsp:spPr>
        <a:xfrm>
          <a:off x="4859380" y="0"/>
          <a:ext cx="942204" cy="3997254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Kulturinstitusjoner, lag og foreninger</a:t>
          </a:r>
        </a:p>
      </dsp:txBody>
      <dsp:txXfrm>
        <a:off x="4859380" y="1598901"/>
        <a:ext cx="942204" cy="1598901"/>
      </dsp:txXfrm>
    </dsp:sp>
    <dsp:sp modelId="{43ECB35D-BA63-4E58-803D-4407AFC8AA13}">
      <dsp:nvSpPr>
        <dsp:cNvPr id="0" name=""/>
        <dsp:cNvSpPr/>
      </dsp:nvSpPr>
      <dsp:spPr>
        <a:xfrm>
          <a:off x="4887646" y="239835"/>
          <a:ext cx="885672" cy="1331085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ACD61-87DE-444C-B970-8C142DC34462}">
      <dsp:nvSpPr>
        <dsp:cNvPr id="0" name=""/>
        <dsp:cNvSpPr/>
      </dsp:nvSpPr>
      <dsp:spPr>
        <a:xfrm>
          <a:off x="5829850" y="0"/>
          <a:ext cx="942204" cy="3997254"/>
        </a:xfrm>
        <a:prstGeom prst="roundRect">
          <a:avLst>
            <a:gd name="adj" fmla="val 10000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Skolekorps </a:t>
          </a:r>
        </a:p>
      </dsp:txBody>
      <dsp:txXfrm>
        <a:off x="5829850" y="1598901"/>
        <a:ext cx="942204" cy="1598901"/>
      </dsp:txXfrm>
    </dsp:sp>
    <dsp:sp modelId="{DC19F8E4-CDBB-44DD-973E-1C1143CF9F48}">
      <dsp:nvSpPr>
        <dsp:cNvPr id="0" name=""/>
        <dsp:cNvSpPr/>
      </dsp:nvSpPr>
      <dsp:spPr>
        <a:xfrm>
          <a:off x="5858116" y="239835"/>
          <a:ext cx="885672" cy="1331085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89BA9-8838-4807-BA25-AC6582D7355F}">
      <dsp:nvSpPr>
        <dsp:cNvPr id="0" name=""/>
        <dsp:cNvSpPr/>
      </dsp:nvSpPr>
      <dsp:spPr>
        <a:xfrm>
          <a:off x="6800321" y="0"/>
          <a:ext cx="942204" cy="3997254"/>
        </a:xfrm>
        <a:prstGeom prst="roundRect">
          <a:avLst>
            <a:gd name="adj" fmla="val 10000"/>
          </a:avLst>
        </a:prstGeom>
        <a:solidFill>
          <a:schemeClr val="accent3">
            <a:hueOff val="1897419"/>
            <a:satOff val="70000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Festivaler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Næringsliv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Miljøetater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o.a.</a:t>
          </a:r>
        </a:p>
      </dsp:txBody>
      <dsp:txXfrm>
        <a:off x="6800321" y="1598901"/>
        <a:ext cx="942204" cy="1598901"/>
      </dsp:txXfrm>
    </dsp:sp>
    <dsp:sp modelId="{9606C6AE-9993-4F28-A7B7-421472CE627A}">
      <dsp:nvSpPr>
        <dsp:cNvPr id="0" name=""/>
        <dsp:cNvSpPr/>
      </dsp:nvSpPr>
      <dsp:spPr>
        <a:xfrm>
          <a:off x="6837311" y="213000"/>
          <a:ext cx="885672" cy="1331085"/>
        </a:xfrm>
        <a:prstGeom prst="ellipse">
          <a:avLst/>
        </a:prstGeom>
        <a:blipFill rotWithShape="1">
          <a:blip xmlns:r="http://schemas.openxmlformats.org/officeDocument/2006/relationships" r:embed="rId8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F388-81D1-4E50-A18D-159D526E0086}">
      <dsp:nvSpPr>
        <dsp:cNvPr id="0" name=""/>
        <dsp:cNvSpPr/>
      </dsp:nvSpPr>
      <dsp:spPr>
        <a:xfrm>
          <a:off x="7770791" y="0"/>
          <a:ext cx="942204" cy="3997254"/>
        </a:xfrm>
        <a:prstGeom prst="roundRect">
          <a:avLst>
            <a:gd name="adj" fmla="val 10000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UKM</a:t>
          </a:r>
        </a:p>
      </dsp:txBody>
      <dsp:txXfrm>
        <a:off x="7770791" y="1598901"/>
        <a:ext cx="942204" cy="1598901"/>
      </dsp:txXfrm>
    </dsp:sp>
    <dsp:sp modelId="{B7774354-9B3F-48AD-B883-B54642FDA9CE}">
      <dsp:nvSpPr>
        <dsp:cNvPr id="0" name=""/>
        <dsp:cNvSpPr/>
      </dsp:nvSpPr>
      <dsp:spPr>
        <a:xfrm>
          <a:off x="7799058" y="239835"/>
          <a:ext cx="885672" cy="1331085"/>
        </a:xfrm>
        <a:prstGeom prst="ellipse">
          <a:avLst/>
        </a:prstGeom>
        <a:blipFill rotWithShape="1">
          <a:blip xmlns:r="http://schemas.openxmlformats.org/officeDocument/2006/relationships" r:embed="rId9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F6E4A-32D1-4C9E-B513-7995F1EDC0C0}">
      <dsp:nvSpPr>
        <dsp:cNvPr id="0" name=""/>
        <dsp:cNvSpPr/>
      </dsp:nvSpPr>
      <dsp:spPr>
        <a:xfrm>
          <a:off x="8747424" y="0"/>
          <a:ext cx="942204" cy="3997254"/>
        </a:xfrm>
        <a:prstGeom prst="roundRect">
          <a:avLst>
            <a:gd name="adj" fmla="val 10000"/>
          </a:avLst>
        </a:prstGeom>
        <a:solidFill>
          <a:schemeClr val="accent3">
            <a:hueOff val="2439539"/>
            <a:satOff val="90000"/>
            <a:lumOff val="-1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Forskning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 err="1"/>
            <a:t>UHnettverk</a:t>
          </a:r>
          <a:endParaRPr lang="nb-NO" sz="700" kern="1200" dirty="0"/>
        </a:p>
      </dsp:txBody>
      <dsp:txXfrm>
        <a:off x="8747424" y="1598901"/>
        <a:ext cx="942204" cy="1598901"/>
      </dsp:txXfrm>
    </dsp:sp>
    <dsp:sp modelId="{23495F21-E4AE-477E-96E3-E56682EA8E00}">
      <dsp:nvSpPr>
        <dsp:cNvPr id="0" name=""/>
        <dsp:cNvSpPr/>
      </dsp:nvSpPr>
      <dsp:spPr>
        <a:xfrm>
          <a:off x="8769528" y="239835"/>
          <a:ext cx="885672" cy="1331085"/>
        </a:xfrm>
        <a:prstGeom prst="ellipse">
          <a:avLst/>
        </a:prstGeom>
        <a:blipFill rotWithShape="1">
          <a:blip xmlns:r="http://schemas.openxmlformats.org/officeDocument/2006/relationships" r:embed="rId10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0FCF4-121B-41F5-A22F-94408F7B5FB3}">
      <dsp:nvSpPr>
        <dsp:cNvPr id="0" name=""/>
        <dsp:cNvSpPr/>
      </dsp:nvSpPr>
      <dsp:spPr>
        <a:xfrm>
          <a:off x="9717895" y="0"/>
          <a:ext cx="942204" cy="3997254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?</a:t>
          </a:r>
        </a:p>
      </dsp:txBody>
      <dsp:txXfrm>
        <a:off x="9717895" y="1598901"/>
        <a:ext cx="942204" cy="1598901"/>
      </dsp:txXfrm>
    </dsp:sp>
    <dsp:sp modelId="{254EFE39-4B45-4FC6-9257-33BE478E7FA7}">
      <dsp:nvSpPr>
        <dsp:cNvPr id="0" name=""/>
        <dsp:cNvSpPr/>
      </dsp:nvSpPr>
      <dsp:spPr>
        <a:xfrm>
          <a:off x="9739999" y="239835"/>
          <a:ext cx="885672" cy="1331085"/>
        </a:xfrm>
        <a:prstGeom prst="ellipse">
          <a:avLst/>
        </a:prstGeom>
        <a:solidFill>
          <a:schemeClr val="accent3">
            <a:tint val="50000"/>
            <a:hueOff val="2074236"/>
            <a:satOff val="100000"/>
            <a:lumOff val="19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59370" y="2935645"/>
          <a:ext cx="10542223" cy="962830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E780-7FB2-46CE-9DAD-8AFEAD4D298A}">
      <dsp:nvSpPr>
        <dsp:cNvPr id="0" name=""/>
        <dsp:cNvSpPr/>
      </dsp:nvSpPr>
      <dsp:spPr>
        <a:xfrm>
          <a:off x="0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KUNSTKARUSELLER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som kombinerer ulike kunst og kulturuttrykk</a:t>
          </a:r>
        </a:p>
      </dsp:txBody>
      <dsp:txXfrm>
        <a:off x="37695" y="1611132"/>
        <a:ext cx="1211618" cy="1557448"/>
      </dsp:txXfrm>
    </dsp:sp>
    <dsp:sp modelId="{38A84B62-3E54-41BA-8D22-3C328FBB784E}">
      <dsp:nvSpPr>
        <dsp:cNvPr id="0" name=""/>
        <dsp:cNvSpPr/>
      </dsp:nvSpPr>
      <dsp:spPr>
        <a:xfrm>
          <a:off x="34711" y="121227"/>
          <a:ext cx="1209787" cy="1359337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871C2-3F9C-41B7-8B2B-39FF7F894A50}">
      <dsp:nvSpPr>
        <dsp:cNvPr id="0" name=""/>
        <dsp:cNvSpPr/>
      </dsp:nvSpPr>
      <dsp:spPr>
        <a:xfrm>
          <a:off x="1329897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965506"/>
            <a:satOff val="-2488"/>
            <a:lumOff val="-168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INTRODUKSJONSKURS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 ett enkelt kunstfag</a:t>
          </a:r>
        </a:p>
      </dsp:txBody>
      <dsp:txXfrm>
        <a:off x="1367592" y="1611132"/>
        <a:ext cx="1211618" cy="1557448"/>
      </dsp:txXfrm>
    </dsp:sp>
    <dsp:sp modelId="{D9C0672D-7E75-43F4-87E2-9C00BCD4768C}">
      <dsp:nvSpPr>
        <dsp:cNvPr id="0" name=""/>
        <dsp:cNvSpPr/>
      </dsp:nvSpPr>
      <dsp:spPr>
        <a:xfrm>
          <a:off x="1368507" y="185524"/>
          <a:ext cx="1209787" cy="1359337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chemeClr val="accent5">
                <a:hueOff val="-1055567"/>
                <a:satOff val="-1857"/>
                <a:lumOff val="-239"/>
                <a:alphaOff val="0"/>
                <a:shade val="20000"/>
                <a:satMod val="200000"/>
              </a:schemeClr>
              <a:schemeClr val="accent5">
                <a:hueOff val="-1055567"/>
                <a:satOff val="-1857"/>
                <a:lumOff val="-239"/>
                <a:alphaOff val="0"/>
                <a:tint val="12000"/>
                <a:satMod val="190000"/>
              </a:schemeClr>
            </a:duotone>
          </a:blip>
          <a:srcRect/>
          <a:stretch>
            <a:fillRect l="-34000" r="-3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5893B-6C43-4780-91BC-BAD574577087}">
      <dsp:nvSpPr>
        <dsp:cNvPr id="0" name=""/>
        <dsp:cNvSpPr/>
      </dsp:nvSpPr>
      <dsp:spPr>
        <a:xfrm>
          <a:off x="2655516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1931012"/>
            <a:satOff val="-4977"/>
            <a:lumOff val="-33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SPESIALKURS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innenfor tradisjonsrik kulturarv og smale tilbud</a:t>
          </a:r>
        </a:p>
      </dsp:txBody>
      <dsp:txXfrm>
        <a:off x="2693211" y="1611132"/>
        <a:ext cx="1211618" cy="1557448"/>
      </dsp:txXfrm>
    </dsp:sp>
    <dsp:sp modelId="{EEFDF050-49D5-4A0C-951A-9CFB518E4936}">
      <dsp:nvSpPr>
        <dsp:cNvPr id="0" name=""/>
        <dsp:cNvSpPr/>
      </dsp:nvSpPr>
      <dsp:spPr>
        <a:xfrm>
          <a:off x="2694126" y="185524"/>
          <a:ext cx="1209787" cy="1359337"/>
        </a:xfrm>
        <a:prstGeom prst="ellipse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-2111134"/>
                <a:satOff val="-3713"/>
                <a:lumOff val="-478"/>
                <a:alphaOff val="0"/>
                <a:shade val="20000"/>
                <a:satMod val="200000"/>
              </a:schemeClr>
              <a:schemeClr val="accent5">
                <a:hueOff val="-2111134"/>
                <a:satOff val="-3713"/>
                <a:lumOff val="-478"/>
                <a:alphaOff val="0"/>
                <a:tint val="12000"/>
                <a:satMod val="190000"/>
              </a:schemeClr>
            </a:duotone>
          </a:blip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9E234-C1A8-4029-9994-0503AD91F4AF}">
      <dsp:nvSpPr>
        <dsp:cNvPr id="0" name=""/>
        <dsp:cNvSpPr/>
      </dsp:nvSpPr>
      <dsp:spPr>
        <a:xfrm>
          <a:off x="4010581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2896518"/>
            <a:satOff val="-7465"/>
            <a:lumOff val="-504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</a:p>
      </dsp:txBody>
      <dsp:txXfrm>
        <a:off x="4048276" y="1611132"/>
        <a:ext cx="1211618" cy="1557448"/>
      </dsp:txXfrm>
    </dsp:sp>
    <dsp:sp modelId="{0FE1CB81-BA07-44AC-A027-EA34BCB2EB54}">
      <dsp:nvSpPr>
        <dsp:cNvPr id="0" name=""/>
        <dsp:cNvSpPr/>
      </dsp:nvSpPr>
      <dsp:spPr>
        <a:xfrm>
          <a:off x="4019744" y="185524"/>
          <a:ext cx="1209787" cy="1359337"/>
        </a:xfrm>
        <a:prstGeom prst="ellipse">
          <a:avLst/>
        </a:prstGeom>
        <a:solidFill>
          <a:srgbClr val="5B9BD5">
            <a:tint val="50000"/>
            <a:hueOff val="-2884132"/>
            <a:satOff val="-9834"/>
            <a:lumOff val="-163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2B313-824F-40A7-88F0-51CEC90FC9DE}">
      <dsp:nvSpPr>
        <dsp:cNvPr id="0" name=""/>
        <dsp:cNvSpPr/>
      </dsp:nvSpPr>
      <dsp:spPr>
        <a:xfrm>
          <a:off x="5336199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3862025"/>
            <a:satOff val="-9954"/>
            <a:lumOff val="-67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sz="9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373894" y="1611132"/>
        <a:ext cx="1211618" cy="1557448"/>
      </dsp:txXfrm>
    </dsp:sp>
    <dsp:sp modelId="{B2B0180A-60D8-4DD2-8229-467FC8B94A0D}">
      <dsp:nvSpPr>
        <dsp:cNvPr id="0" name=""/>
        <dsp:cNvSpPr/>
      </dsp:nvSpPr>
      <dsp:spPr>
        <a:xfrm>
          <a:off x="5345363" y="185524"/>
          <a:ext cx="1209787" cy="1359337"/>
        </a:xfrm>
        <a:prstGeom prst="ellipse">
          <a:avLst/>
        </a:prstGeom>
        <a:solidFill>
          <a:srgbClr val="5B9BD5">
            <a:tint val="50000"/>
            <a:hueOff val="-3845509"/>
            <a:satOff val="-13113"/>
            <a:lumOff val="-218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79715-9D61-488C-87C5-C9D882D204CD}">
      <dsp:nvSpPr>
        <dsp:cNvPr id="0" name=""/>
        <dsp:cNvSpPr/>
      </dsp:nvSpPr>
      <dsp:spPr>
        <a:xfrm>
          <a:off x="6661818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4827531"/>
            <a:satOff val="-12442"/>
            <a:lumOff val="-84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sz="9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6699513" y="1611132"/>
        <a:ext cx="1211618" cy="1557448"/>
      </dsp:txXfrm>
    </dsp:sp>
    <dsp:sp modelId="{8A087B54-CFFB-43C6-8F2D-3F7097507BD9}">
      <dsp:nvSpPr>
        <dsp:cNvPr id="0" name=""/>
        <dsp:cNvSpPr/>
      </dsp:nvSpPr>
      <dsp:spPr>
        <a:xfrm>
          <a:off x="6670981" y="185524"/>
          <a:ext cx="1209787" cy="1359337"/>
        </a:xfrm>
        <a:prstGeom prst="ellipse">
          <a:avLst/>
        </a:prstGeom>
        <a:solidFill>
          <a:srgbClr val="5B9BD5">
            <a:tint val="50000"/>
            <a:hueOff val="-4806886"/>
            <a:satOff val="-16391"/>
            <a:lumOff val="-273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D415B-922B-4645-826E-F9392E73671C}">
      <dsp:nvSpPr>
        <dsp:cNvPr id="0" name=""/>
        <dsp:cNvSpPr/>
      </dsp:nvSpPr>
      <dsp:spPr>
        <a:xfrm>
          <a:off x="7987436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5793037"/>
            <a:satOff val="-14931"/>
            <a:lumOff val="-1008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  <a:endParaRPr lang="nb-NO" sz="9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8025131" y="1611132"/>
        <a:ext cx="1211618" cy="1557448"/>
      </dsp:txXfrm>
    </dsp:sp>
    <dsp:sp modelId="{62ABE37E-F5F2-4165-98D3-E4F4DC4005F3}">
      <dsp:nvSpPr>
        <dsp:cNvPr id="0" name=""/>
        <dsp:cNvSpPr/>
      </dsp:nvSpPr>
      <dsp:spPr>
        <a:xfrm>
          <a:off x="7996600" y="185524"/>
          <a:ext cx="1209787" cy="1359337"/>
        </a:xfrm>
        <a:prstGeom prst="ellipse">
          <a:avLst/>
        </a:prstGeom>
        <a:solidFill>
          <a:srgbClr val="5B9BD5">
            <a:tint val="50000"/>
            <a:hueOff val="-5768264"/>
            <a:satOff val="-19669"/>
            <a:lumOff val="-327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C4543-7175-47E2-A7CA-4EDCE60E3217}">
      <dsp:nvSpPr>
        <dsp:cNvPr id="0" name=""/>
        <dsp:cNvSpPr/>
      </dsp:nvSpPr>
      <dsp:spPr>
        <a:xfrm>
          <a:off x="9287887" y="-59401"/>
          <a:ext cx="1287008" cy="4082096"/>
        </a:xfrm>
        <a:prstGeom prst="roundRect">
          <a:avLst>
            <a:gd name="adj" fmla="val 1000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?</a:t>
          </a:r>
        </a:p>
      </dsp:txBody>
      <dsp:txXfrm>
        <a:off x="9325582" y="1611132"/>
        <a:ext cx="1211618" cy="1557448"/>
      </dsp:txXfrm>
    </dsp:sp>
    <dsp:sp modelId="{66BE3922-FA5B-484A-80F0-7BC787C066F0}">
      <dsp:nvSpPr>
        <dsp:cNvPr id="0" name=""/>
        <dsp:cNvSpPr/>
      </dsp:nvSpPr>
      <dsp:spPr>
        <a:xfrm>
          <a:off x="9322218" y="185524"/>
          <a:ext cx="1209787" cy="1359337"/>
        </a:xfrm>
        <a:prstGeom prst="ellipse">
          <a:avLst/>
        </a:prstGeom>
        <a:solidFill>
          <a:srgbClr val="5B9BD5">
            <a:tint val="50000"/>
            <a:hueOff val="-6729641"/>
            <a:satOff val="-22947"/>
            <a:lumOff val="-382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-16" y="2835522"/>
          <a:ext cx="10574929" cy="1258128"/>
        </a:xfrm>
        <a:prstGeom prst="leftRightArrow">
          <a:avLst/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E780-7FB2-46CE-9DAD-8AFEAD4D298A}">
      <dsp:nvSpPr>
        <dsp:cNvPr id="0" name=""/>
        <dsp:cNvSpPr/>
      </dsp:nvSpPr>
      <dsp:spPr>
        <a:xfrm>
          <a:off x="0" y="0"/>
          <a:ext cx="1991762" cy="4053816"/>
        </a:xfrm>
        <a:prstGeom prst="roundRect">
          <a:avLst>
            <a:gd name="adj" fmla="val 10000"/>
          </a:avLst>
        </a:prstGeom>
        <a:solidFill>
          <a:srgbClr val="F6BE4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solidFill>
                <a:schemeClr val="tx1"/>
              </a:solidFill>
            </a:rPr>
            <a:t>IDENTITETSSKAPING,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solidFill>
                <a:schemeClr val="tx1"/>
              </a:solidFill>
            </a:rPr>
            <a:t>LOKAL KULTUR OG HISTORIE</a:t>
          </a:r>
        </a:p>
      </dsp:txBody>
      <dsp:txXfrm>
        <a:off x="0" y="1621526"/>
        <a:ext cx="1991762" cy="1621526"/>
      </dsp:txXfrm>
    </dsp:sp>
    <dsp:sp modelId="{38A84B62-3E54-41BA-8D22-3C328FBB784E}">
      <dsp:nvSpPr>
        <dsp:cNvPr id="0" name=""/>
        <dsp:cNvSpPr/>
      </dsp:nvSpPr>
      <dsp:spPr>
        <a:xfrm>
          <a:off x="320920" y="243228"/>
          <a:ext cx="1349920" cy="1349920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7D504-FBF1-4159-A48D-56B575EE2C03}">
      <dsp:nvSpPr>
        <dsp:cNvPr id="0" name=""/>
        <dsp:cNvSpPr/>
      </dsp:nvSpPr>
      <dsp:spPr>
        <a:xfrm>
          <a:off x="2043149" y="0"/>
          <a:ext cx="1991762" cy="4053816"/>
        </a:xfrm>
        <a:prstGeom prst="roundRect">
          <a:avLst>
            <a:gd name="adj" fmla="val 1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solidFill>
                <a:schemeClr val="tx1"/>
              </a:solidFill>
            </a:rPr>
            <a:t>KULTURMANGFOLD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300" kern="1200" dirty="0">
            <a:solidFill>
              <a:schemeClr val="tx1"/>
            </a:solidFill>
          </a:endParaRPr>
        </a:p>
      </dsp:txBody>
      <dsp:txXfrm>
        <a:off x="2043149" y="1621526"/>
        <a:ext cx="1991762" cy="1621526"/>
      </dsp:txXfrm>
    </dsp:sp>
    <dsp:sp modelId="{830FEA45-28E2-439A-847D-7F5F1F92BC33}">
      <dsp:nvSpPr>
        <dsp:cNvPr id="0" name=""/>
        <dsp:cNvSpPr/>
      </dsp:nvSpPr>
      <dsp:spPr>
        <a:xfrm>
          <a:off x="2372436" y="243228"/>
          <a:ext cx="1349920" cy="1349920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chemeClr val="accent3">
                <a:hueOff val="518559"/>
                <a:satOff val="25000"/>
                <a:lumOff val="496"/>
                <a:alphaOff val="0"/>
                <a:shade val="20000"/>
                <a:satMod val="200000"/>
              </a:schemeClr>
              <a:schemeClr val="accent3">
                <a:hueOff val="518559"/>
                <a:satOff val="25000"/>
                <a:lumOff val="496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5893B-6C43-4780-91BC-BAD574577087}">
      <dsp:nvSpPr>
        <dsp:cNvPr id="0" name=""/>
        <dsp:cNvSpPr/>
      </dsp:nvSpPr>
      <dsp:spPr>
        <a:xfrm>
          <a:off x="4103030" y="0"/>
          <a:ext cx="1991762" cy="4053816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solidFill>
                <a:schemeClr val="tx1"/>
              </a:solidFill>
            </a:rPr>
            <a:t>INNOVASJON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1" kern="1200" dirty="0">
              <a:solidFill>
                <a:schemeClr val="tx1"/>
              </a:solidFill>
            </a:rPr>
            <a:t>ENTREPRENØRSKAP</a:t>
          </a:r>
        </a:p>
      </dsp:txBody>
      <dsp:txXfrm>
        <a:off x="4103030" y="1621526"/>
        <a:ext cx="1991762" cy="1621526"/>
      </dsp:txXfrm>
    </dsp:sp>
    <dsp:sp modelId="{EEFDF050-49D5-4A0C-951A-9CFB518E4936}">
      <dsp:nvSpPr>
        <dsp:cNvPr id="0" name=""/>
        <dsp:cNvSpPr/>
      </dsp:nvSpPr>
      <dsp:spPr>
        <a:xfrm>
          <a:off x="4423951" y="243228"/>
          <a:ext cx="1349920" cy="1349920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3">
                <a:hueOff val="1037118"/>
                <a:satOff val="50000"/>
                <a:lumOff val="991"/>
                <a:alphaOff val="0"/>
                <a:shade val="20000"/>
                <a:satMod val="200000"/>
              </a:schemeClr>
              <a:schemeClr val="accent3">
                <a:hueOff val="1037118"/>
                <a:satOff val="50000"/>
                <a:lumOff val="991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C3501-B6EC-4130-A833-0BD8A31B5E2F}">
      <dsp:nvSpPr>
        <dsp:cNvPr id="0" name=""/>
        <dsp:cNvSpPr/>
      </dsp:nvSpPr>
      <dsp:spPr>
        <a:xfrm>
          <a:off x="6154546" y="0"/>
          <a:ext cx="1991762" cy="4053816"/>
        </a:xfrm>
        <a:prstGeom prst="roundRect">
          <a:avLst>
            <a:gd name="adj" fmla="val 1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300" b="0" kern="1200" dirty="0">
              <a:solidFill>
                <a:schemeClr val="tx1"/>
              </a:solidFill>
            </a:rPr>
            <a:t> </a:t>
          </a:r>
          <a:r>
            <a:rPr lang="nb-NO" sz="1300" b="1" kern="1200" dirty="0">
              <a:solidFill>
                <a:schemeClr val="tx1"/>
              </a:solidFill>
            </a:rPr>
            <a:t>NYE PUBLIKUMSMØTER PÅ NYE ARENAER</a:t>
          </a:r>
        </a:p>
      </dsp:txBody>
      <dsp:txXfrm>
        <a:off x="6154546" y="1621526"/>
        <a:ext cx="1991762" cy="1621526"/>
      </dsp:txXfrm>
    </dsp:sp>
    <dsp:sp modelId="{761C8032-EC19-48E3-BD7A-76BAB96C0D67}">
      <dsp:nvSpPr>
        <dsp:cNvPr id="0" name=""/>
        <dsp:cNvSpPr/>
      </dsp:nvSpPr>
      <dsp:spPr>
        <a:xfrm>
          <a:off x="6475467" y="243228"/>
          <a:ext cx="1349920" cy="1349920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3">
                <a:hueOff val="1555677"/>
                <a:satOff val="75000"/>
                <a:lumOff val="1487"/>
                <a:alphaOff val="0"/>
                <a:shade val="20000"/>
                <a:satMod val="200000"/>
              </a:schemeClr>
              <a:schemeClr val="accent3">
                <a:hueOff val="1555677"/>
                <a:satOff val="75000"/>
                <a:lumOff val="1487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F39F2-9516-4E87-80F9-17478AD6A18A}">
      <dsp:nvSpPr>
        <dsp:cNvPr id="0" name=""/>
        <dsp:cNvSpPr/>
      </dsp:nvSpPr>
      <dsp:spPr>
        <a:xfrm>
          <a:off x="8206061" y="0"/>
          <a:ext cx="1991762" cy="4053816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300" kern="1200" dirty="0"/>
        </a:p>
      </dsp:txBody>
      <dsp:txXfrm>
        <a:off x="8206061" y="1621526"/>
        <a:ext cx="1991762" cy="1621526"/>
      </dsp:txXfrm>
    </dsp:sp>
    <dsp:sp modelId="{D1C6B85D-8429-4BE8-A964-DC0CFE5EE3D1}">
      <dsp:nvSpPr>
        <dsp:cNvPr id="0" name=""/>
        <dsp:cNvSpPr/>
      </dsp:nvSpPr>
      <dsp:spPr>
        <a:xfrm>
          <a:off x="8526982" y="243228"/>
          <a:ext cx="1349920" cy="1349920"/>
        </a:xfrm>
        <a:prstGeom prst="ellipse">
          <a:avLst/>
        </a:prstGeom>
        <a:blipFill>
          <a:blip xmlns:r="http://schemas.openxmlformats.org/officeDocument/2006/relationships" r:embed="rId5">
            <a:duotone>
              <a:schemeClr val="accent3">
                <a:hueOff val="2074236"/>
                <a:satOff val="100000"/>
                <a:lumOff val="1983"/>
                <a:alphaOff val="0"/>
                <a:shade val="20000"/>
                <a:satMod val="200000"/>
              </a:schemeClr>
              <a:schemeClr val="accent3">
                <a:hueOff val="2074236"/>
                <a:satOff val="100000"/>
                <a:lumOff val="1983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-16" y="2970678"/>
          <a:ext cx="10197856" cy="814902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E780-7FB2-46CE-9DAD-8AFEAD4D298A}">
      <dsp:nvSpPr>
        <dsp:cNvPr id="0" name=""/>
        <dsp:cNvSpPr/>
      </dsp:nvSpPr>
      <dsp:spPr>
        <a:xfrm>
          <a:off x="0" y="0"/>
          <a:ext cx="2791949" cy="4053816"/>
        </a:xfrm>
        <a:prstGeom prst="roundRect">
          <a:avLst>
            <a:gd name="adj" fmla="val 10000"/>
          </a:avLst>
        </a:prstGeom>
        <a:solidFill>
          <a:srgbClr val="F6BE4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b="1" kern="1200" dirty="0">
              <a:solidFill>
                <a:schemeClr val="tx1"/>
              </a:solidFill>
            </a:rPr>
            <a:t>IDENTITETSSKAPING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b="1" kern="1200" dirty="0">
              <a:solidFill>
                <a:schemeClr val="tx1"/>
              </a:solidFill>
            </a:rPr>
            <a:t>LOKAL KULTUR OG HISTORIE</a:t>
          </a:r>
        </a:p>
      </dsp:txBody>
      <dsp:txXfrm>
        <a:off x="0" y="1621526"/>
        <a:ext cx="2791949" cy="1621526"/>
      </dsp:txXfrm>
    </dsp:sp>
    <dsp:sp modelId="{38A84B62-3E54-41BA-8D22-3C328FBB784E}">
      <dsp:nvSpPr>
        <dsp:cNvPr id="0" name=""/>
        <dsp:cNvSpPr/>
      </dsp:nvSpPr>
      <dsp:spPr>
        <a:xfrm>
          <a:off x="721014" y="243228"/>
          <a:ext cx="1349920" cy="1349920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111677" y="3243052"/>
          <a:ext cx="2568593" cy="608072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7D504-FBF1-4159-A48D-56B575EE2C03}">
      <dsp:nvSpPr>
        <dsp:cNvPr id="0" name=""/>
        <dsp:cNvSpPr/>
      </dsp:nvSpPr>
      <dsp:spPr>
        <a:xfrm>
          <a:off x="0" y="0"/>
          <a:ext cx="2791949" cy="4053816"/>
        </a:xfrm>
        <a:prstGeom prst="roundRect">
          <a:avLst>
            <a:gd name="adj" fmla="val 10000"/>
          </a:avLst>
        </a:prstGeom>
        <a:solidFill>
          <a:srgbClr val="C6A14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tx1"/>
              </a:solidFill>
            </a:rPr>
            <a:t>KULTURMANGFOLD</a:t>
          </a:r>
        </a:p>
      </dsp:txBody>
      <dsp:txXfrm>
        <a:off x="0" y="1621526"/>
        <a:ext cx="2791949" cy="1621526"/>
      </dsp:txXfrm>
    </dsp:sp>
    <dsp:sp modelId="{830FEA45-28E2-439A-847D-7F5F1F92BC33}">
      <dsp:nvSpPr>
        <dsp:cNvPr id="0" name=""/>
        <dsp:cNvSpPr/>
      </dsp:nvSpPr>
      <dsp:spPr>
        <a:xfrm>
          <a:off x="721014" y="243228"/>
          <a:ext cx="1349920" cy="1349920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B5584-B744-4266-88F0-16A289EB0DC1}">
      <dsp:nvSpPr>
        <dsp:cNvPr id="0" name=""/>
        <dsp:cNvSpPr/>
      </dsp:nvSpPr>
      <dsp:spPr>
        <a:xfrm>
          <a:off x="-4" y="3118933"/>
          <a:ext cx="2791957" cy="814902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B9B5E-2631-454F-8917-2B54C02B2593}" type="datetimeFigureOut">
              <a:rPr lang="nb-NO" smtClean="0"/>
              <a:t>24.08.2018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7F995-0B03-485F-8CCA-C644DD11048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856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314674" y="990839"/>
            <a:ext cx="10057563" cy="1325563"/>
          </a:xfrm>
          <a:prstGeom prst="rect">
            <a:avLst/>
          </a:prstGeom>
        </p:spPr>
        <p:txBody>
          <a:bodyPr/>
          <a:lstStyle>
            <a:lvl1pPr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– 40 Fet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14674" y="2349333"/>
            <a:ext cx="10039126" cy="3856627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ARIAL 24 – Fontstørrelse kan variere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24.08.2018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711325" y="14770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2174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59877" y="1122363"/>
            <a:ext cx="9308123" cy="2387600"/>
          </a:xfrm>
          <a:prstGeom prst="rect">
            <a:avLst/>
          </a:prstGeom>
        </p:spPr>
        <p:txBody>
          <a:bodyPr anchor="b"/>
          <a:lstStyle>
            <a:lvl1pPr algn="ctr"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40 FET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59877" y="3602038"/>
            <a:ext cx="93081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ARIAL 24 – fontstørrelse kan variere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935FE-C05D-4650-A98B-6418D25EEB4A}" type="datetimeFigureOut">
              <a:rPr lang="nb-NO" smtClean="0"/>
              <a:t>24.08.2018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98625" y="11611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401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7EEB-D4CD-4FDE-B0F1-B953F5CBB2C1}" type="datetimeFigureOut">
              <a:rPr lang="nb-NO" smtClean="0"/>
              <a:t>24.08.2018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E349F-840B-4EB3-A9B5-4378E5908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6023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7EEB-D4CD-4FDE-B0F1-B953F5CBB2C1}" type="datetimeFigureOut">
              <a:rPr lang="nb-NO" smtClean="0"/>
              <a:t>24.08.2018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E349F-840B-4EB3-A9B5-4378E5908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0870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314674" y="990839"/>
            <a:ext cx="10057563" cy="1325563"/>
          </a:xfrm>
          <a:prstGeom prst="rect">
            <a:avLst/>
          </a:prstGeom>
        </p:spPr>
        <p:txBody>
          <a:bodyPr/>
          <a:lstStyle>
            <a:lvl1pPr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– 40 Fet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14674" y="2349333"/>
            <a:ext cx="10039126" cy="3856627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ARIAL 24 – Fontstørrelse kan variere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B7BE-45A6-4D2B-A6E8-A79EE3877122}" type="datetime1">
              <a:rPr lang="nb-NO" smtClean="0"/>
              <a:t>24.08.2018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711325" y="14770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6421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59877" y="1122363"/>
            <a:ext cx="9308123" cy="2387600"/>
          </a:xfrm>
          <a:prstGeom prst="rect">
            <a:avLst/>
          </a:prstGeom>
        </p:spPr>
        <p:txBody>
          <a:bodyPr anchor="b"/>
          <a:lstStyle>
            <a:lvl1pPr algn="ctr"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40 FET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59877" y="3602038"/>
            <a:ext cx="93081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ARIAL 24 – fontstørrelse kan variere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2070-22BD-4A31-B154-0E19176146AE}" type="datetime1">
              <a:rPr lang="nb-NO" smtClean="0"/>
              <a:t>24.08.2018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98625" y="11611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338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7EEB-D4CD-4FDE-B0F1-B953F5CBB2C1}" type="datetimeFigureOut">
              <a:rPr lang="nb-NO" smtClean="0"/>
              <a:t>24.08.2018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E349F-840B-4EB3-A9B5-4378E5908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9270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7EEB-D4CD-4FDE-B0F1-B953F5CBB2C1}" type="datetimeFigureOut">
              <a:rPr lang="nb-NO" smtClean="0"/>
              <a:t>24.08.2018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E349F-840B-4EB3-A9B5-4378E5908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670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05784" y="6356350"/>
            <a:ext cx="247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935FE-C05D-4650-A98B-6418D25EEB4A}" type="datetimeFigureOut">
              <a:rPr lang="nb-NO" smtClean="0"/>
              <a:t>24.08.2018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50" y="6483289"/>
            <a:ext cx="2077804" cy="262417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400" b="3256"/>
          <a:stretch/>
        </p:blipFill>
        <p:spPr>
          <a:xfrm>
            <a:off x="-2827" y="-38529"/>
            <a:ext cx="1107727" cy="4032343"/>
          </a:xfrm>
          <a:prstGeom prst="rect">
            <a:avLst/>
          </a:prstGeom>
          <a:solidFill>
            <a:srgbClr val="E87000"/>
          </a:solidFill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8825" r="11481" b="3256"/>
          <a:stretch/>
        </p:blipFill>
        <p:spPr>
          <a:xfrm>
            <a:off x="0" y="3062177"/>
            <a:ext cx="1105211" cy="3798426"/>
          </a:xfrm>
          <a:prstGeom prst="rect">
            <a:avLst/>
          </a:prstGeom>
        </p:spPr>
      </p:pic>
      <p:sp>
        <p:nvSpPr>
          <p:cNvPr id="19" name="Rektangel 18"/>
          <p:cNvSpPr/>
          <p:nvPr userDrawn="1"/>
        </p:nvSpPr>
        <p:spPr>
          <a:xfrm>
            <a:off x="4290025" y="485021"/>
            <a:ext cx="891327" cy="141946"/>
          </a:xfrm>
          <a:prstGeom prst="rect">
            <a:avLst/>
          </a:prstGeom>
          <a:solidFill>
            <a:srgbClr val="E32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/>
          <p:cNvSpPr/>
          <p:nvPr userDrawn="1"/>
        </p:nvSpPr>
        <p:spPr>
          <a:xfrm>
            <a:off x="3442408" y="485021"/>
            <a:ext cx="891327" cy="141946"/>
          </a:xfrm>
          <a:prstGeom prst="rect">
            <a:avLst/>
          </a:prstGeom>
          <a:solidFill>
            <a:srgbClr val="C6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/>
          <p:cNvSpPr/>
          <p:nvPr userDrawn="1"/>
        </p:nvSpPr>
        <p:spPr>
          <a:xfrm>
            <a:off x="5181352" y="485021"/>
            <a:ext cx="891327" cy="326430"/>
          </a:xfrm>
          <a:prstGeom prst="rect">
            <a:avLst/>
          </a:prstGeom>
          <a:solidFill>
            <a:srgbClr val="E8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/>
          <p:cNvSpPr/>
          <p:nvPr userDrawn="1"/>
        </p:nvSpPr>
        <p:spPr>
          <a:xfrm>
            <a:off x="6072864" y="485021"/>
            <a:ext cx="891327" cy="141946"/>
          </a:xfrm>
          <a:prstGeom prst="rect">
            <a:avLst/>
          </a:prstGeom>
          <a:solidFill>
            <a:srgbClr val="9D0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/>
          <p:cNvSpPr/>
          <p:nvPr userDrawn="1"/>
        </p:nvSpPr>
        <p:spPr>
          <a:xfrm>
            <a:off x="1692892" y="487221"/>
            <a:ext cx="891327" cy="141946"/>
          </a:xfrm>
          <a:prstGeom prst="rect">
            <a:avLst/>
          </a:prstGeom>
          <a:solidFill>
            <a:srgbClr val="D1B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 23"/>
          <p:cNvSpPr/>
          <p:nvPr userDrawn="1"/>
        </p:nvSpPr>
        <p:spPr>
          <a:xfrm>
            <a:off x="2587548" y="487221"/>
            <a:ext cx="891327" cy="141946"/>
          </a:xfrm>
          <a:prstGeom prst="rect">
            <a:avLst/>
          </a:prstGeom>
          <a:solidFill>
            <a:srgbClr val="17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/>
          <p:cNvSpPr/>
          <p:nvPr userDrawn="1"/>
        </p:nvSpPr>
        <p:spPr>
          <a:xfrm>
            <a:off x="1314674" y="109958"/>
            <a:ext cx="387954" cy="518315"/>
          </a:xfrm>
          <a:prstGeom prst="rect">
            <a:avLst/>
          </a:prstGeom>
          <a:solidFill>
            <a:srgbClr val="E8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1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05784" y="6356350"/>
            <a:ext cx="247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CE99E-1A5D-43EC-A192-295044EA8D01}" type="datetime1">
              <a:rPr lang="nb-NO" smtClean="0"/>
              <a:t>24.08.2018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50" y="6483289"/>
            <a:ext cx="2077804" cy="262417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4" t="14211" r="11851" b="3410"/>
          <a:stretch/>
        </p:blipFill>
        <p:spPr>
          <a:xfrm>
            <a:off x="0" y="-7"/>
            <a:ext cx="1119875" cy="3662470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4" t="3759" r="11851" b="3410"/>
          <a:stretch/>
        </p:blipFill>
        <p:spPr>
          <a:xfrm>
            <a:off x="0" y="2734257"/>
            <a:ext cx="1119875" cy="4127143"/>
          </a:xfrm>
          <a:prstGeom prst="rect">
            <a:avLst/>
          </a:prstGeom>
        </p:spPr>
      </p:pic>
      <p:sp>
        <p:nvSpPr>
          <p:cNvPr id="19" name="Rektangel 18"/>
          <p:cNvSpPr/>
          <p:nvPr userDrawn="1"/>
        </p:nvSpPr>
        <p:spPr>
          <a:xfrm>
            <a:off x="4290025" y="485021"/>
            <a:ext cx="891327" cy="141946"/>
          </a:xfrm>
          <a:prstGeom prst="rect">
            <a:avLst/>
          </a:prstGeom>
          <a:solidFill>
            <a:srgbClr val="E32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/>
          <p:cNvSpPr/>
          <p:nvPr userDrawn="1"/>
        </p:nvSpPr>
        <p:spPr>
          <a:xfrm>
            <a:off x="3442408" y="485021"/>
            <a:ext cx="891327" cy="141946"/>
          </a:xfrm>
          <a:prstGeom prst="rect">
            <a:avLst/>
          </a:prstGeom>
          <a:solidFill>
            <a:srgbClr val="D1B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/>
          <p:cNvSpPr/>
          <p:nvPr userDrawn="1"/>
        </p:nvSpPr>
        <p:spPr>
          <a:xfrm>
            <a:off x="5181352" y="485021"/>
            <a:ext cx="891327" cy="326430"/>
          </a:xfrm>
          <a:prstGeom prst="rect">
            <a:avLst/>
          </a:prstGeom>
          <a:solidFill>
            <a:srgbClr val="C6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/>
          <p:cNvSpPr/>
          <p:nvPr userDrawn="1"/>
        </p:nvSpPr>
        <p:spPr>
          <a:xfrm>
            <a:off x="6072864" y="485021"/>
            <a:ext cx="891327" cy="141946"/>
          </a:xfrm>
          <a:prstGeom prst="rect">
            <a:avLst/>
          </a:prstGeom>
          <a:solidFill>
            <a:srgbClr val="9D0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/>
          <p:cNvSpPr/>
          <p:nvPr userDrawn="1"/>
        </p:nvSpPr>
        <p:spPr>
          <a:xfrm>
            <a:off x="1692892" y="487221"/>
            <a:ext cx="891327" cy="141946"/>
          </a:xfrm>
          <a:prstGeom prst="rect">
            <a:avLst/>
          </a:prstGeom>
          <a:solidFill>
            <a:srgbClr val="E8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 23"/>
          <p:cNvSpPr/>
          <p:nvPr userDrawn="1"/>
        </p:nvSpPr>
        <p:spPr>
          <a:xfrm>
            <a:off x="2587548" y="487221"/>
            <a:ext cx="891327" cy="141946"/>
          </a:xfrm>
          <a:prstGeom prst="rect">
            <a:avLst/>
          </a:prstGeom>
          <a:solidFill>
            <a:srgbClr val="17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/>
          <p:cNvSpPr/>
          <p:nvPr userDrawn="1"/>
        </p:nvSpPr>
        <p:spPr>
          <a:xfrm>
            <a:off x="1314674" y="109958"/>
            <a:ext cx="387954" cy="518315"/>
          </a:xfrm>
          <a:prstGeom prst="rect">
            <a:avLst/>
          </a:prstGeom>
          <a:solidFill>
            <a:srgbClr val="C6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548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9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9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854037" y="734436"/>
            <a:ext cx="7121236" cy="13437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b-NO" sz="4400" b="1" dirty="0"/>
              <a:t>Breddeprogrammet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  <p:sp>
        <p:nvSpPr>
          <p:cNvPr id="6" name="Pil: ned 5">
            <a:extLst>
              <a:ext uri="{FF2B5EF4-FFF2-40B4-BE49-F238E27FC236}">
                <a16:creationId xmlns:a16="http://schemas.microsoft.com/office/drawing/2014/main" id="{EEF75947-2CE2-4DD8-8ACA-920DFE018E78}"/>
              </a:ext>
            </a:extLst>
          </p:cNvPr>
          <p:cNvSpPr/>
          <p:nvPr/>
        </p:nvSpPr>
        <p:spPr>
          <a:xfrm rot="2010695">
            <a:off x="5623228" y="2283956"/>
            <a:ext cx="318654" cy="1888896"/>
          </a:xfrm>
          <a:prstGeom prst="downArrow">
            <a:avLst/>
          </a:prstGeom>
          <a:solidFill>
            <a:srgbClr val="E87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Pil: ned 9">
            <a:extLst>
              <a:ext uri="{FF2B5EF4-FFF2-40B4-BE49-F238E27FC236}">
                <a16:creationId xmlns:a16="http://schemas.microsoft.com/office/drawing/2014/main" id="{19A2D471-A8CA-4FC1-92D7-EB97957675D7}"/>
              </a:ext>
            </a:extLst>
          </p:cNvPr>
          <p:cNvSpPr/>
          <p:nvPr/>
        </p:nvSpPr>
        <p:spPr>
          <a:xfrm rot="19624473">
            <a:off x="6924594" y="2287886"/>
            <a:ext cx="318654" cy="1888896"/>
          </a:xfrm>
          <a:prstGeom prst="downArrow">
            <a:avLst/>
          </a:prstGeom>
          <a:solidFill>
            <a:srgbClr val="43BB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8CAAA84-2EDC-41F5-8B2D-5BEB1F065B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100843"/>
              </p:ext>
            </p:extLst>
          </p:nvPr>
        </p:nvGraphicFramePr>
        <p:xfrm>
          <a:off x="1232328" y="4162342"/>
          <a:ext cx="4841271" cy="1512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D891C99B-C52B-4F13-94C5-8678C81138F7}"/>
              </a:ext>
            </a:extLst>
          </p:cNvPr>
          <p:cNvSpPr txBox="1"/>
          <p:nvPr/>
        </p:nvSpPr>
        <p:spPr>
          <a:xfrm>
            <a:off x="1753656" y="5275808"/>
            <a:ext cx="4168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Kulturskolen som lokalt ressurssenter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58E332B6-B9F3-4DD5-85C8-D1076D2C40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047972"/>
              </p:ext>
            </p:extLst>
          </p:nvPr>
        </p:nvGraphicFramePr>
        <p:xfrm>
          <a:off x="6473727" y="4162342"/>
          <a:ext cx="4939946" cy="1512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TekstSylinder 20">
            <a:extLst>
              <a:ext uri="{FF2B5EF4-FFF2-40B4-BE49-F238E27FC236}">
                <a16:creationId xmlns:a16="http://schemas.microsoft.com/office/drawing/2014/main" id="{288B82AC-1FF1-4B7A-9A04-405CE838AC97}"/>
              </a:ext>
            </a:extLst>
          </p:cNvPr>
          <p:cNvSpPr txBox="1"/>
          <p:nvPr/>
        </p:nvSpPr>
        <p:spPr>
          <a:xfrm>
            <a:off x="7720222" y="5275808"/>
            <a:ext cx="4245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Kulturskolen – på egen grunn</a:t>
            </a:r>
          </a:p>
        </p:txBody>
      </p:sp>
    </p:spTree>
    <p:extLst>
      <p:ext uri="{BB962C8B-B14F-4D97-AF65-F5344CB8AC3E}">
        <p14:creationId xmlns:p14="http://schemas.microsoft.com/office/powerpoint/2010/main" val="3630757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Graphic spid="13" grpId="0">
        <p:bldAsOne/>
      </p:bldGraphic>
      <p:bldP spid="5" grpId="0"/>
      <p:bldGraphic spid="20" grpId="0">
        <p:bldAsOne/>
      </p:bldGraphic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10221129"/>
              </p:ext>
            </p:extLst>
          </p:nvPr>
        </p:nvGraphicFramePr>
        <p:xfrm>
          <a:off x="1310326" y="2290713"/>
          <a:ext cx="2791949" cy="405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ktangel 10"/>
          <p:cNvSpPr/>
          <p:nvPr/>
        </p:nvSpPr>
        <p:spPr>
          <a:xfrm>
            <a:off x="1234682" y="844162"/>
            <a:ext cx="84907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Identitetsskaping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Rektangel 2"/>
          <p:cNvSpPr/>
          <p:nvPr/>
        </p:nvSpPr>
        <p:spPr>
          <a:xfrm>
            <a:off x="4345756" y="2290712"/>
            <a:ext cx="47982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dirty="0"/>
          </a:p>
          <a:p>
            <a:r>
              <a:rPr lang="nb-NO" b="1" dirty="0"/>
              <a:t>Lokal identitet innen: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b-NO" dirty="0"/>
              <a:t>Folketradisjon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b-NO" dirty="0"/>
              <a:t>Lokal håndverkstradisjon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b-NO" dirty="0"/>
              <a:t>Matkultur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b-NO" dirty="0"/>
              <a:t>Forfatterskap, kunstner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b-NO" dirty="0"/>
              <a:t>Inkludering, skape en ny tilhørighet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b-NO" dirty="0"/>
              <a:t>Historikk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b-NO" dirty="0"/>
              <a:t>Annet 	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</p:spTree>
    <p:extLst>
      <p:ext uri="{BB962C8B-B14F-4D97-AF65-F5344CB8AC3E}">
        <p14:creationId xmlns:p14="http://schemas.microsoft.com/office/powerpoint/2010/main" val="283350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47641119"/>
              </p:ext>
            </p:extLst>
          </p:nvPr>
        </p:nvGraphicFramePr>
        <p:xfrm>
          <a:off x="1310326" y="2290713"/>
          <a:ext cx="2791949" cy="405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ktangel 10"/>
          <p:cNvSpPr/>
          <p:nvPr/>
        </p:nvSpPr>
        <p:spPr>
          <a:xfrm>
            <a:off x="1171708" y="844163"/>
            <a:ext cx="84907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Kulturmangfold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4240893" y="2422689"/>
            <a:ext cx="7951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Tilbud for å fremme f.eks.: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Inkludering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Kulturell bevissthet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Sosial kompetanse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Mangfold i uttrykk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Flerkulturelle miljø - f.eks. Barnas Verdensdager, Fargespill, Flere Farger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</p:spTree>
    <p:extLst>
      <p:ext uri="{BB962C8B-B14F-4D97-AF65-F5344CB8AC3E}">
        <p14:creationId xmlns:p14="http://schemas.microsoft.com/office/powerpoint/2010/main" val="7607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749782158"/>
              </p:ext>
            </p:extLst>
          </p:nvPr>
        </p:nvGraphicFramePr>
        <p:xfrm>
          <a:off x="1310326" y="2290713"/>
          <a:ext cx="3003056" cy="405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ktangel 10"/>
          <p:cNvSpPr/>
          <p:nvPr/>
        </p:nvSpPr>
        <p:spPr>
          <a:xfrm>
            <a:off x="1310326" y="716943"/>
            <a:ext cx="849076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Innovasjon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Entreprenørskap</a:t>
            </a:r>
            <a:endParaRPr kumimoji="0" lang="nb-NO" sz="44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4798243" y="2516957"/>
            <a:ext cx="66086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Styrke kulturelt entreprenørskap i lokalmiljøet gjennom: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Kunstuttrykk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Kulturelt entreprenørskap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Samarbeid med næringsliv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Produksjoner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Kulturskolen som kompetanseleverandør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Kreativ samhandling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</p:spTree>
    <p:extLst>
      <p:ext uri="{BB962C8B-B14F-4D97-AF65-F5344CB8AC3E}">
        <p14:creationId xmlns:p14="http://schemas.microsoft.com/office/powerpoint/2010/main" val="2707416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49170962"/>
              </p:ext>
            </p:extLst>
          </p:nvPr>
        </p:nvGraphicFramePr>
        <p:xfrm>
          <a:off x="1414022" y="2290713"/>
          <a:ext cx="2950589" cy="405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ktangel 10"/>
          <p:cNvSpPr/>
          <p:nvPr/>
        </p:nvSpPr>
        <p:spPr>
          <a:xfrm>
            <a:off x="932533" y="923676"/>
            <a:ext cx="84907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Publikumsmøter på nye arenaer</a:t>
            </a:r>
            <a:endParaRPr kumimoji="0" lang="nb-NO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4364611" y="5430525"/>
            <a:ext cx="41113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10360058" y="4477732"/>
            <a:ext cx="1366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400" b="1" dirty="0"/>
          </a:p>
        </p:txBody>
      </p:sp>
      <p:sp>
        <p:nvSpPr>
          <p:cNvPr id="3" name="TekstSylinder 2"/>
          <p:cNvSpPr txBox="1"/>
          <p:nvPr/>
        </p:nvSpPr>
        <p:spPr>
          <a:xfrm>
            <a:off x="4705586" y="2338338"/>
            <a:ext cx="5313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Bruke kunst og kultur i offentlige rom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kunstopplevelsene ut til flere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forlengelse av kulturskolen som ressurssenter for lokalmiljøet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Tverrfaglige møter</a:t>
            </a:r>
          </a:p>
          <a:p>
            <a:endParaRPr lang="nb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b="1" dirty="0"/>
          </a:p>
        </p:txBody>
      </p:sp>
      <p:sp>
        <p:nvSpPr>
          <p:cNvPr id="9" name="TekstSylinder 8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</p:spTree>
    <p:extLst>
      <p:ext uri="{BB962C8B-B14F-4D97-AF65-F5344CB8AC3E}">
        <p14:creationId xmlns:p14="http://schemas.microsoft.com/office/powerpoint/2010/main" val="2035336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73427097"/>
              </p:ext>
            </p:extLst>
          </p:nvPr>
        </p:nvGraphicFramePr>
        <p:xfrm>
          <a:off x="1377077" y="1899929"/>
          <a:ext cx="2945541" cy="405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ktangel 10"/>
          <p:cNvSpPr/>
          <p:nvPr/>
        </p:nvSpPr>
        <p:spPr>
          <a:xfrm>
            <a:off x="1388341" y="888007"/>
            <a:ext cx="84907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Annet?</a:t>
            </a:r>
            <a:endParaRPr kumimoji="0" lang="nb-NO" sz="44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libri" panose="020F0502020204030204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4956813" y="1928855"/>
            <a:ext cx="6119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Kompetanseleverandør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Kompetansehevingskurs for kommunens ansatte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Festivalarrangør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Rådgivende organ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Andre sammenhenger</a:t>
            </a:r>
          </a:p>
          <a:p>
            <a:pPr marL="285750" indent="-285750">
              <a:buFontTx/>
              <a:buChar char="-"/>
            </a:pPr>
            <a:endParaRPr lang="nb-NO" b="1" dirty="0"/>
          </a:p>
          <a:p>
            <a:endParaRPr lang="nb-NO" b="1" dirty="0"/>
          </a:p>
        </p:txBody>
      </p:sp>
      <p:sp>
        <p:nvSpPr>
          <p:cNvPr id="9" name="TekstSylinder 8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</p:spTree>
    <p:extLst>
      <p:ext uri="{BB962C8B-B14F-4D97-AF65-F5344CB8AC3E}">
        <p14:creationId xmlns:p14="http://schemas.microsoft.com/office/powerpoint/2010/main" val="229138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1406376-DB89-4708-935A-A2A727AD3DE1}"/>
              </a:ext>
            </a:extLst>
          </p:cNvPr>
          <p:cNvSpPr/>
          <p:nvPr/>
        </p:nvSpPr>
        <p:spPr>
          <a:xfrm>
            <a:off x="7618134" y="1159709"/>
            <a:ext cx="407312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Bruke kunst og kultur som grobunn for livskvalitet, fellesskap, deltakelse, dannelse og mening.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Styrke oppvekstmiljø og tilhørighet gjennom kunst og kultur.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Tilrettelegge for inkludering og fellesskap med vekt på mangfold, åpenhet og flerfaglig/tverrfaglig samarbeid.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Arbeide med ulike verksted, prosjekt, tema og arrangement med synliggjøring og deling av resultater/visninger.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Tilrettelegge for opplevelse, erfaring og aktivisering i ulike konstellasjoner av tid, rom og deltakere.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Styrke kulturelt entreprenørskap i lokalmiljøet.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Bruke kunst og kultur i offentlige rom og i en samfunnsmessig kontekst.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E003073-8210-4555-A7BE-BAE2AA2FD19B}"/>
              </a:ext>
            </a:extLst>
          </p:cNvPr>
          <p:cNvSpPr/>
          <p:nvPr/>
        </p:nvSpPr>
        <p:spPr>
          <a:xfrm>
            <a:off x="7875943" y="163684"/>
            <a:ext cx="36134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600" dirty="0"/>
              <a:t>Rammeplanen </a:t>
            </a:r>
            <a:r>
              <a:rPr lang="nb-NO" sz="1600" dirty="0" err="1"/>
              <a:t>kap</a:t>
            </a:r>
            <a:r>
              <a:rPr lang="nb-NO" sz="1600" dirty="0"/>
              <a:t>. 3.1.1:</a:t>
            </a:r>
          </a:p>
          <a:p>
            <a:r>
              <a:rPr lang="nb-NO" sz="1400" dirty="0"/>
              <a:t>Breddeprogrammet bør planlegges </a:t>
            </a:r>
          </a:p>
          <a:p>
            <a:r>
              <a:rPr lang="nb-NO" sz="1400" dirty="0"/>
              <a:t>og gjennomføres ut fra følgende prinsipper:</a:t>
            </a:r>
          </a:p>
        </p:txBody>
      </p:sp>
      <p:pic>
        <p:nvPicPr>
          <p:cNvPr id="7" name="Bilde 6" descr="Et bilde som inneholder person, innendørs, gruppe, personer&#10;&#10;Beskrivelse som er generert med svært høy visshet">
            <a:extLst>
              <a:ext uri="{FF2B5EF4-FFF2-40B4-BE49-F238E27FC236}">
                <a16:creationId xmlns:a16="http://schemas.microsoft.com/office/drawing/2014/main" id="{FAEAF0C6-8C73-4162-BE92-0D515C5A2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52" y="837408"/>
            <a:ext cx="5927464" cy="59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93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94DD395-A491-40DC-962B-CEED7C0B4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135" y="0"/>
            <a:ext cx="10958024" cy="6858000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AAEA5439-556B-4FE3-B161-0ECB5B2CBE53}"/>
              </a:ext>
            </a:extLst>
          </p:cNvPr>
          <p:cNvSpPr txBox="1"/>
          <p:nvPr/>
        </p:nvSpPr>
        <p:spPr>
          <a:xfrm>
            <a:off x="9511645" y="1715678"/>
            <a:ext cx="32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CF791CC-27E5-4BD1-85A1-73FC92DC9BBD}"/>
              </a:ext>
            </a:extLst>
          </p:cNvPr>
          <p:cNvSpPr txBox="1"/>
          <p:nvPr/>
        </p:nvSpPr>
        <p:spPr>
          <a:xfrm>
            <a:off x="10116767" y="544749"/>
            <a:ext cx="23346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19761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454" y="107290"/>
            <a:ext cx="3103133" cy="49381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760" y="1829890"/>
            <a:ext cx="3865051" cy="363576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6C5AF6F-6DBC-40BF-B3BD-186BC2D0B45C}"/>
              </a:ext>
            </a:extLst>
          </p:cNvPr>
          <p:cNvSpPr txBox="1"/>
          <p:nvPr/>
        </p:nvSpPr>
        <p:spPr>
          <a:xfrm>
            <a:off x="4952103" y="2811340"/>
            <a:ext cx="723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pPr marL="342900" indent="-342900">
              <a:buAutoNum type="arabicPeriod"/>
            </a:pPr>
            <a:r>
              <a:rPr lang="nb-NO" dirty="0"/>
              <a:t>- en utadrettet virksomhet basert på samarbeid som favner bredt</a:t>
            </a:r>
          </a:p>
          <a:p>
            <a:pPr marL="342900" indent="-342900">
              <a:buAutoNum type="arabicPeriod"/>
            </a:pPr>
            <a:endParaRPr lang="nb-NO" dirty="0"/>
          </a:p>
          <a:p>
            <a:pPr marL="342900" indent="-342900">
              <a:buAutoNum type="arabicPeriod"/>
            </a:pPr>
            <a:r>
              <a:rPr lang="nb-NO" dirty="0"/>
              <a:t>- prosjekter/kurs i kulturskolens egen regi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6816312-7956-4260-9008-4B3C64EDA066}"/>
              </a:ext>
            </a:extLst>
          </p:cNvPr>
          <p:cNvSpPr/>
          <p:nvPr/>
        </p:nvSpPr>
        <p:spPr>
          <a:xfrm>
            <a:off x="4419601" y="2165009"/>
            <a:ext cx="7310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I rammeplanens </a:t>
            </a:r>
            <a:r>
              <a:rPr lang="nb-NO" dirty="0" err="1"/>
              <a:t>kap</a:t>
            </a:r>
            <a:r>
              <a:rPr lang="nb-NO" dirty="0"/>
              <a:t> 3.1.1. «Opplæringsprogrammene i kulturskolen» legges det opp til en todelt tanke når det gjelder breddeprogrammet:</a:t>
            </a:r>
          </a:p>
        </p:txBody>
      </p:sp>
    </p:spTree>
    <p:extLst>
      <p:ext uri="{BB962C8B-B14F-4D97-AF65-F5344CB8AC3E}">
        <p14:creationId xmlns:p14="http://schemas.microsoft.com/office/powerpoint/2010/main" val="310121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93695629"/>
              </p:ext>
            </p:extLst>
          </p:nvPr>
        </p:nvGraphicFramePr>
        <p:xfrm>
          <a:off x="1410337" y="2356893"/>
          <a:ext cx="10452348" cy="399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ktangel 10"/>
          <p:cNvSpPr/>
          <p:nvPr/>
        </p:nvSpPr>
        <p:spPr>
          <a:xfrm>
            <a:off x="1271392" y="646819"/>
            <a:ext cx="1073023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b-NO" sz="3200" b="1" dirty="0">
                <a:ln w="0"/>
              </a:rPr>
              <a:t>Breddeprogram </a:t>
            </a:r>
          </a:p>
          <a:p>
            <a:r>
              <a:rPr lang="nb-NO" sz="3200" b="1" dirty="0">
                <a:ln w="0"/>
              </a:rPr>
              <a:t>– samarbeidsparter og områder</a:t>
            </a:r>
          </a:p>
          <a:p>
            <a:r>
              <a:rPr lang="nb-NO" sz="3600" b="1" cap="none" spc="0" dirty="0">
                <a:ln w="0">
                  <a:solidFill>
                    <a:schemeClr val="tx1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  </a:t>
            </a:r>
          </a:p>
        </p:txBody>
      </p:sp>
      <p:sp>
        <p:nvSpPr>
          <p:cNvPr id="13" name="Rektangel 12"/>
          <p:cNvSpPr/>
          <p:nvPr/>
        </p:nvSpPr>
        <p:spPr>
          <a:xfrm>
            <a:off x="3268360" y="5514604"/>
            <a:ext cx="67393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2800" b="1" dirty="0">
                <a:ln w="0"/>
              </a:rPr>
              <a:t>Kulturskolen som lokalt ressurssenter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</p:spTree>
    <p:extLst>
      <p:ext uri="{BB962C8B-B14F-4D97-AF65-F5344CB8AC3E}">
        <p14:creationId xmlns:p14="http://schemas.microsoft.com/office/powerpoint/2010/main" val="4156419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5000">
        <p159:morph option="byObject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30FEA45-28E2-439A-847D-7F5F1F92B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graphicEl>
                                              <a:dgm id="{830FEA45-28E2-439A-847D-7F5F1F92B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graphicEl>
                                              <a:dgm id="{830FEA45-28E2-439A-847D-7F5F1F92B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graphicEl>
                                              <a:dgm id="{830FEA45-28E2-439A-847D-7F5F1F92B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AB7D504-FBF1-4159-A48D-56B575EE2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2AB7D504-FBF1-4159-A48D-56B575EE2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2AB7D504-FBF1-4159-A48D-56B575EE2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2AB7D504-FBF1-4159-A48D-56B575EE2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AA5E58-6A46-4DFC-925B-A1983E25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graphicEl>
                                              <a:dgm id="{09AA5E58-6A46-4DFC-925B-A1983E25B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graphicEl>
                                              <a:dgm id="{09AA5E58-6A46-4DFC-925B-A1983E25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graphicEl>
                                              <a:dgm id="{09AA5E58-6A46-4DFC-925B-A1983E25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99936EF-E8C2-4821-8820-EF58051F6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graphicEl>
                                              <a:dgm id="{799936EF-E8C2-4821-8820-EF58051F6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799936EF-E8C2-4821-8820-EF58051F6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799936EF-E8C2-4821-8820-EF58051F6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1C8032-EC19-48E3-BD7A-76BAB96C0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>
                                            <p:graphicEl>
                                              <a:dgm id="{761C8032-EC19-48E3-BD7A-76BAB96C0D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761C8032-EC19-48E3-BD7A-76BAB96C0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graphicEl>
                                              <a:dgm id="{761C8032-EC19-48E3-BD7A-76BAB96C0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8C3501-B6EC-4130-A833-0BD8A31B5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3F8C3501-B6EC-4130-A833-0BD8A31B5E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3F8C3501-B6EC-4130-A833-0BD8A31B5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3F8C3501-B6EC-4130-A833-0BD8A31B5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3ECB35D-BA63-4E58-803D-4407AFC8A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graphicEl>
                                              <a:dgm id="{43ECB35D-BA63-4E58-803D-4407AFC8AA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43ECB35D-BA63-4E58-803D-4407AFC8A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graphicEl>
                                              <a:dgm id="{43ECB35D-BA63-4E58-803D-4407AFC8A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B46CE3-E454-453F-B5F9-C87EDA36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1AB46CE3-E454-453F-B5F9-C87EDA368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1AB46CE3-E454-453F-B5F9-C87EDA36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1AB46CE3-E454-453F-B5F9-C87EDA36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19F8E4-CDBB-44DD-973E-1C1143CF9F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DC19F8E4-CDBB-44DD-973E-1C1143CF9F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DC19F8E4-CDBB-44DD-973E-1C1143CF9F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DC19F8E4-CDBB-44DD-973E-1C1143CF9F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E8ACD61-87DE-444C-B970-8C142DC34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6E8ACD61-87DE-444C-B970-8C142DC344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graphicEl>
                                              <a:dgm id="{6E8ACD61-87DE-444C-B970-8C142DC34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6E8ACD61-87DE-444C-B970-8C142DC34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06C6AE-9993-4F28-A7B7-421472CE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>
                                            <p:graphicEl>
                                              <a:dgm id="{9606C6AE-9993-4F28-A7B7-421472CE6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>
                                            <p:graphicEl>
                                              <a:dgm id="{9606C6AE-9993-4F28-A7B7-421472CE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>
                                            <p:graphicEl>
                                              <a:dgm id="{9606C6AE-9993-4F28-A7B7-421472CE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A89BA9-8838-4807-BA25-AC6582D73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>
                                            <p:graphicEl>
                                              <a:dgm id="{C5A89BA9-8838-4807-BA25-AC6582D735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graphicEl>
                                              <a:dgm id="{C5A89BA9-8838-4807-BA25-AC6582D73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C5A89BA9-8838-4807-BA25-AC6582D73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7774354-9B3F-48AD-B883-B54642FDA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B7774354-9B3F-48AD-B883-B54642FDA9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B7774354-9B3F-48AD-B883-B54642FDA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B7774354-9B3F-48AD-B883-B54642FDA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1E3F388-81D1-4E50-A18D-159D526E0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61E3F388-81D1-4E50-A18D-159D526E0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61E3F388-81D1-4E50-A18D-159D526E0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61E3F388-81D1-4E50-A18D-159D526E0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3495F21-E4AE-477E-96E3-E56682EA8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">
                                            <p:graphicEl>
                                              <a:dgm id="{23495F21-E4AE-477E-96E3-E56682EA8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">
                                            <p:graphicEl>
                                              <a:dgm id="{23495F21-E4AE-477E-96E3-E56682EA8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">
                                            <p:graphicEl>
                                              <a:dgm id="{23495F21-E4AE-477E-96E3-E56682EA8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7CF6E4A-32D1-4C9E-B513-7995F1EDC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>
                                            <p:graphicEl>
                                              <a:dgm id="{A7CF6E4A-32D1-4C9E-B513-7995F1EDC0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graphicEl>
                                              <a:dgm id="{A7CF6E4A-32D1-4C9E-B513-7995F1EDC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graphicEl>
                                              <a:dgm id="{A7CF6E4A-32D1-4C9E-B513-7995F1EDC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4EFE39-4B45-4FC6-9257-33BE478E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">
                                            <p:graphicEl>
                                              <a:dgm id="{254EFE39-4B45-4FC6-9257-33BE478E7F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">
                                            <p:graphicEl>
                                              <a:dgm id="{254EFE39-4B45-4FC6-9257-33BE478E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>
                                            <p:graphicEl>
                                              <a:dgm id="{254EFE39-4B45-4FC6-9257-33BE478E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670FCF4-121B-41F5-A22F-94408F7B5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">
                                            <p:graphicEl>
                                              <a:dgm id="{F670FCF4-121B-41F5-A22F-94408F7B5F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>
                                            <p:graphicEl>
                                              <a:dgm id="{F670FCF4-121B-41F5-A22F-94408F7B5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>
                                            <p:graphicEl>
                                              <a:dgm id="{F670FCF4-121B-41F5-A22F-94408F7B5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3F24884-DCF3-4E39-BB27-6EFEAD555920}"/>
              </a:ext>
            </a:extLst>
          </p:cNvPr>
          <p:cNvSpPr/>
          <p:nvPr/>
        </p:nvSpPr>
        <p:spPr>
          <a:xfrm>
            <a:off x="1364933" y="3047980"/>
            <a:ext cx="9845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Viktig med en offensiv synliggjøring av kulturskolens mandat som lokalt ressurssenter overfor: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</a:rPr>
              <a:t>politikere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</a:rPr>
              <a:t>institusjoner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</a:rPr>
              <a:t>frivillige organisasjoner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</a:rPr>
              <a:t>lokalsamfunnet rundt kulturskolen</a:t>
            </a:r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56D9423-825E-4F76-B436-6E87D190044A}"/>
              </a:ext>
            </a:extLst>
          </p:cNvPr>
          <p:cNvSpPr/>
          <p:nvPr/>
        </p:nvSpPr>
        <p:spPr>
          <a:xfrm>
            <a:off x="1354825" y="4811402"/>
            <a:ext cx="108651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Det bør utvikles samarbeidsmodeller og intensjonsavtaler med følgende mål: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identitetsskaping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lokal kultur og historie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kulturmangfold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innovasjon og entreprenørskap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utvikling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93C7999-947D-4C28-9D3B-7BFA24C577FE}"/>
              </a:ext>
            </a:extLst>
          </p:cNvPr>
          <p:cNvSpPr/>
          <p:nvPr/>
        </p:nvSpPr>
        <p:spPr>
          <a:xfrm>
            <a:off x="9385309" y="6062839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Rammeplanen </a:t>
            </a:r>
            <a:r>
              <a:rPr lang="nb-NO" dirty="0" err="1"/>
              <a:t>kap</a:t>
            </a:r>
            <a:r>
              <a:rPr lang="nb-NO" dirty="0"/>
              <a:t>. 3.1.1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01B4110-5784-4935-BC19-5E02070DE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44" t="45452" r="4506" b="18036"/>
          <a:stretch/>
        </p:blipFill>
        <p:spPr>
          <a:xfrm>
            <a:off x="1354825" y="931439"/>
            <a:ext cx="4769750" cy="183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98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75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25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402397" y="916296"/>
            <a:ext cx="668644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b-NO" sz="3600" b="1" dirty="0">
                <a:ln w="0"/>
                <a:latin typeface="Calibri" panose="020F0502020204030204" pitchFamily="34" charset="0"/>
              </a:rPr>
              <a:t>Breddeprogram </a:t>
            </a:r>
          </a:p>
          <a:p>
            <a:r>
              <a:rPr lang="nb-NO" sz="3600" b="1" dirty="0">
                <a:ln w="0"/>
                <a:latin typeface="Calibri" panose="020F0502020204030204" pitchFamily="34" charset="0"/>
              </a:rPr>
              <a:t>-</a:t>
            </a:r>
            <a:r>
              <a:rPr lang="nb-NO" sz="3600" b="1" dirty="0"/>
              <a:t> på kulturskolens egen arena</a:t>
            </a:r>
            <a:endParaRPr lang="nb-NO" sz="3600" dirty="0"/>
          </a:p>
          <a:p>
            <a:endParaRPr lang="nb-NO" sz="3600" b="1" dirty="0">
              <a:ln w="0"/>
              <a:latin typeface="Calibri" panose="020F0502020204030204" pitchFamily="34" charset="0"/>
            </a:endParaRPr>
          </a:p>
          <a:p>
            <a:r>
              <a:rPr lang="nb-NO" sz="3600" b="1" dirty="0">
                <a:ln w="0"/>
              </a:rPr>
              <a:t>  </a:t>
            </a:r>
            <a:endParaRPr lang="nb-NO" sz="3600" b="1" cap="none" spc="0" dirty="0">
              <a:ln w="0">
                <a:solidFill>
                  <a:schemeClr val="tx1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ADF7DA9-6B2E-4E38-B4F7-E4D44F7296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8077845"/>
              </p:ext>
            </p:extLst>
          </p:nvPr>
        </p:nvGraphicFramePr>
        <p:xfrm>
          <a:off x="1402397" y="2325784"/>
          <a:ext cx="10574896" cy="4082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ktangel 8">
            <a:extLst>
              <a:ext uri="{FF2B5EF4-FFF2-40B4-BE49-F238E27FC236}">
                <a16:creationId xmlns:a16="http://schemas.microsoft.com/office/drawing/2014/main" id="{F40A3C9E-1D39-4817-A05A-B5DB3E407180}"/>
              </a:ext>
            </a:extLst>
          </p:cNvPr>
          <p:cNvSpPr/>
          <p:nvPr/>
        </p:nvSpPr>
        <p:spPr>
          <a:xfrm>
            <a:off x="4048121" y="5497252"/>
            <a:ext cx="5120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800" b="1" dirty="0">
                <a:ln w="0"/>
              </a:rPr>
              <a:t>Kulturskolen - på egen arena</a:t>
            </a:r>
            <a:endParaRPr lang="nb-NO" sz="2800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C0672D-7E75-43F4-87E2-9C00BCD476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graphicEl>
                                              <a:dgm id="{D9C0672D-7E75-43F4-87E2-9C00BCD476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D9C0672D-7E75-43F4-87E2-9C00BCD476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graphicEl>
                                              <a:dgm id="{D9C0672D-7E75-43F4-87E2-9C00BCD476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4871C2-3F9C-41B7-8B2B-39FF7F89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494871C2-3F9C-41B7-8B2B-39FF7F894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494871C2-3F9C-41B7-8B2B-39FF7F89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494871C2-3F9C-41B7-8B2B-39FF7F89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FE1CB81-BA07-44AC-A027-EA34BCB2E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graphicEl>
                                              <a:dgm id="{0FE1CB81-BA07-44AC-A027-EA34BCB2EB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0FE1CB81-BA07-44AC-A027-EA34BCB2E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graphicEl>
                                              <a:dgm id="{0FE1CB81-BA07-44AC-A027-EA34BCB2E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FE9E234-C1A8-4029-9994-0503AD91F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graphicEl>
                                              <a:dgm id="{8FE9E234-C1A8-4029-9994-0503AD91F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graphicEl>
                                              <a:dgm id="{8FE9E234-C1A8-4029-9994-0503AD91F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8FE9E234-C1A8-4029-9994-0503AD91F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B0180A-60D8-4DD2-8229-467FC8B94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graphicEl>
                                              <a:dgm id="{B2B0180A-60D8-4DD2-8229-467FC8B94A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graphicEl>
                                              <a:dgm id="{B2B0180A-60D8-4DD2-8229-467FC8B94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B2B0180A-60D8-4DD2-8229-467FC8B94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F2B313-824F-40A7-88F0-51CEC90FC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graphicEl>
                                              <a:dgm id="{3DF2B313-824F-40A7-88F0-51CEC90FC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graphicEl>
                                              <a:dgm id="{3DF2B313-824F-40A7-88F0-51CEC90FC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graphicEl>
                                              <a:dgm id="{3DF2B313-824F-40A7-88F0-51CEC90FC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87B54-CFFB-43C6-8F2D-3F7097507B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graphicEl>
                                              <a:dgm id="{8A087B54-CFFB-43C6-8F2D-3F7097507B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graphicEl>
                                              <a:dgm id="{8A087B54-CFFB-43C6-8F2D-3F7097507B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graphicEl>
                                              <a:dgm id="{8A087B54-CFFB-43C6-8F2D-3F7097507B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7579715-9D61-488C-87C5-C9D882D20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graphicEl>
                                              <a:dgm id="{27579715-9D61-488C-87C5-C9D882D204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27579715-9D61-488C-87C5-C9D882D20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graphicEl>
                                              <a:dgm id="{27579715-9D61-488C-87C5-C9D882D20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ABE37E-F5F2-4165-98D3-E4F4DC40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62ABE37E-F5F2-4165-98D3-E4F4DC400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62ABE37E-F5F2-4165-98D3-E4F4DC40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62ABE37E-F5F2-4165-98D3-E4F4DC40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9D415B-922B-4645-826E-F9392E736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>
                                            <p:graphicEl>
                                              <a:dgm id="{FC9D415B-922B-4645-826E-F9392E7367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graphicEl>
                                              <a:dgm id="{FC9D415B-922B-4645-826E-F9392E736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graphicEl>
                                              <a:dgm id="{FC9D415B-922B-4645-826E-F9392E736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6BE3922-FA5B-484A-80F0-7BC787C06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>
                                            <p:graphicEl>
                                              <a:dgm id="{66BE3922-FA5B-484A-80F0-7BC787C06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>
                                            <p:graphicEl>
                                              <a:dgm id="{66BE3922-FA5B-484A-80F0-7BC787C06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>
                                            <p:graphicEl>
                                              <a:dgm id="{66BE3922-FA5B-484A-80F0-7BC787C06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2C4543-7175-47E2-A7CA-4EDCE60E32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">
                                            <p:graphicEl>
                                              <a:dgm id="{472C4543-7175-47E2-A7CA-4EDCE60E32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graphicEl>
                                              <a:dgm id="{472C4543-7175-47E2-A7CA-4EDCE60E32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>
                                            <p:graphicEl>
                                              <a:dgm id="{472C4543-7175-47E2-A7CA-4EDCE60E32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AAE865B-BD13-407F-8EFB-AB14AB3BED90}"/>
              </a:ext>
            </a:extLst>
          </p:cNvPr>
          <p:cNvSpPr/>
          <p:nvPr/>
        </p:nvSpPr>
        <p:spPr>
          <a:xfrm>
            <a:off x="1300618" y="3886765"/>
            <a:ext cx="1014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Kulturskolen kan tilby prosjekter/kurs som del av et breddeprogram:</a:t>
            </a:r>
          </a:p>
          <a:p>
            <a:endParaRPr lang="nb-NO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</a:rPr>
              <a:t>kan fungere som døråpnere inn til kulturskolens virksomhet og mulighet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</a:rPr>
              <a:t>vil </a:t>
            </a:r>
            <a:r>
              <a:rPr lang="nb-NO" dirty="0"/>
              <a:t>gjenspeile den lokale kulturskolens helhetlige kompetanse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vil kunne bidra til økt rekruttering til kulturskole og kulturliv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0026DF1-B20C-4EDF-8C11-6B45932AF3A6}"/>
              </a:ext>
            </a:extLst>
          </p:cNvPr>
          <p:cNvSpPr/>
          <p:nvPr/>
        </p:nvSpPr>
        <p:spPr>
          <a:xfrm>
            <a:off x="9385309" y="6062839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Rammeplanen </a:t>
            </a:r>
            <a:r>
              <a:rPr lang="nb-NO" dirty="0" err="1"/>
              <a:t>kap</a:t>
            </a:r>
            <a:r>
              <a:rPr lang="nb-NO" dirty="0"/>
              <a:t>. 3.1.1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698AE48-5735-4A94-956D-B59A399CA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18" y="1580445"/>
            <a:ext cx="4685561" cy="18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7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812108085"/>
              </p:ext>
            </p:extLst>
          </p:nvPr>
        </p:nvGraphicFramePr>
        <p:xfrm>
          <a:off x="1271392" y="2375555"/>
          <a:ext cx="10660965" cy="399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ktangel 10"/>
          <p:cNvSpPr/>
          <p:nvPr/>
        </p:nvSpPr>
        <p:spPr>
          <a:xfrm>
            <a:off x="1271392" y="646819"/>
            <a:ext cx="1073023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b-NO" sz="3200" b="1" dirty="0">
                <a:ln w="0"/>
              </a:rPr>
              <a:t>Breddeprogram </a:t>
            </a:r>
          </a:p>
          <a:p>
            <a:r>
              <a:rPr lang="nb-NO" sz="3200" b="1" dirty="0">
                <a:ln w="0"/>
              </a:rPr>
              <a:t>– samarbeidsparter og områder</a:t>
            </a:r>
          </a:p>
          <a:p>
            <a:r>
              <a:rPr lang="nb-NO" sz="3600" b="1" cap="none" spc="0" dirty="0">
                <a:ln w="0">
                  <a:solidFill>
                    <a:schemeClr val="tx1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  </a:t>
            </a:r>
          </a:p>
        </p:txBody>
      </p:sp>
      <p:sp>
        <p:nvSpPr>
          <p:cNvPr id="13" name="Rektangel 12"/>
          <p:cNvSpPr/>
          <p:nvPr/>
        </p:nvSpPr>
        <p:spPr>
          <a:xfrm>
            <a:off x="3687544" y="5514604"/>
            <a:ext cx="59009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2800" b="1" dirty="0">
                <a:ln w="0"/>
              </a:rPr>
              <a:t>Kulturskolen som ressurssenter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</p:spTree>
    <p:extLst>
      <p:ext uri="{BB962C8B-B14F-4D97-AF65-F5344CB8AC3E}">
        <p14:creationId xmlns:p14="http://schemas.microsoft.com/office/powerpoint/2010/main" val="118164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39754548"/>
              </p:ext>
            </p:extLst>
          </p:nvPr>
        </p:nvGraphicFramePr>
        <p:xfrm>
          <a:off x="1357461" y="2290713"/>
          <a:ext cx="10574896" cy="4082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ktangel 4"/>
          <p:cNvSpPr/>
          <p:nvPr/>
        </p:nvSpPr>
        <p:spPr>
          <a:xfrm>
            <a:off x="1255373" y="763407"/>
            <a:ext cx="679064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b-NO" sz="3600" b="1" dirty="0">
                <a:ln w="0"/>
                <a:latin typeface="Calibri" panose="020F0502020204030204" pitchFamily="34" charset="0"/>
              </a:rPr>
              <a:t>Breddeprogram </a:t>
            </a:r>
          </a:p>
          <a:p>
            <a:r>
              <a:rPr lang="nb-NO" sz="3600" b="1" dirty="0">
                <a:ln w="0"/>
                <a:latin typeface="Calibri" panose="020F0502020204030204" pitchFamily="34" charset="0"/>
              </a:rPr>
              <a:t>- </a:t>
            </a:r>
            <a:r>
              <a:rPr lang="nb-NO" sz="3600" b="1" dirty="0"/>
              <a:t> på kulturskolens egen arena</a:t>
            </a:r>
            <a:endParaRPr lang="nb-NO" sz="3600" dirty="0"/>
          </a:p>
          <a:p>
            <a:endParaRPr lang="nb-NO" sz="3600" b="1" dirty="0">
              <a:ln w="0"/>
              <a:latin typeface="Calibri" panose="020F0502020204030204" pitchFamily="34" charset="0"/>
            </a:endParaRPr>
          </a:p>
          <a:p>
            <a:r>
              <a:rPr lang="nb-NO" sz="3600" b="1" dirty="0">
                <a:ln w="0"/>
              </a:rPr>
              <a:t>  </a:t>
            </a:r>
            <a:endParaRPr lang="nb-NO" sz="3600" b="1" cap="none" spc="0" dirty="0">
              <a:ln w="0">
                <a:solidFill>
                  <a:schemeClr val="tx1"/>
                </a:solidFill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226658" y="5484811"/>
            <a:ext cx="5178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800" b="1" dirty="0">
                <a:ln w="0"/>
              </a:rPr>
              <a:t>Kulturskolen - på egen grunn</a:t>
            </a:r>
            <a:endParaRPr lang="nb-NO" sz="2800" dirty="0">
              <a:ln w="0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</p:spTree>
    <p:extLst>
      <p:ext uri="{BB962C8B-B14F-4D97-AF65-F5344CB8AC3E}">
        <p14:creationId xmlns:p14="http://schemas.microsoft.com/office/powerpoint/2010/main" val="1266645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61600887"/>
              </p:ext>
            </p:extLst>
          </p:nvPr>
        </p:nvGraphicFramePr>
        <p:xfrm>
          <a:off x="1414021" y="2290713"/>
          <a:ext cx="10197824" cy="405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ktangel 10"/>
          <p:cNvSpPr/>
          <p:nvPr/>
        </p:nvSpPr>
        <p:spPr>
          <a:xfrm>
            <a:off x="636919" y="1184123"/>
            <a:ext cx="84907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400" b="1" dirty="0">
                <a:ln w="0"/>
                <a:solidFill>
                  <a:prstClr val="black"/>
                </a:solidFill>
                <a:latin typeface="Calibri" panose="020F0502020204030204"/>
              </a:rPr>
              <a:t>Målet for b</a:t>
            </a:r>
            <a:r>
              <a:rPr kumimoji="0" lang="nb-NO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reddeprogrammet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Rektangel 12"/>
          <p:cNvSpPr/>
          <p:nvPr/>
        </p:nvSpPr>
        <p:spPr>
          <a:xfrm>
            <a:off x="4364611" y="5430525"/>
            <a:ext cx="41113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Innhold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689904" y="123830"/>
            <a:ext cx="3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2">
                    <a:lumMod val="75000"/>
                  </a:schemeClr>
                </a:solidFill>
              </a:rPr>
              <a:t>Breddeprogrammet</a:t>
            </a:r>
          </a:p>
        </p:txBody>
      </p:sp>
    </p:spTree>
    <p:extLst>
      <p:ext uri="{BB962C8B-B14F-4D97-AF65-F5344CB8AC3E}">
        <p14:creationId xmlns:p14="http://schemas.microsoft.com/office/powerpoint/2010/main" val="3888834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63AB5584-B744-4266-88F0-16A289EB0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38A84B62-3E54-41BA-8D22-3C328FBB7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146AE780-7FB2-46CE-9DAD-8AFEAD4D2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30FEA45-28E2-439A-847D-7F5F1F92B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830FEA45-28E2-439A-847D-7F5F1F92B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830FEA45-28E2-439A-847D-7F5F1F92B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830FEA45-28E2-439A-847D-7F5F1F92B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AB7D504-FBF1-4159-A48D-56B575EE2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graphicEl>
                                              <a:dgm id="{2AB7D504-FBF1-4159-A48D-56B575EE2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2AB7D504-FBF1-4159-A48D-56B575EE2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2AB7D504-FBF1-4159-A48D-56B575EE2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EEFDF050-49D5-4A0C-951A-9CFB518E4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DCA5893B-6C43-4780-91BC-BAD574577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61C8032-EC19-48E3-BD7A-76BAB96C0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761C8032-EC19-48E3-BD7A-76BAB96C0D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761C8032-EC19-48E3-BD7A-76BAB96C0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761C8032-EC19-48E3-BD7A-76BAB96C0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8C3501-B6EC-4130-A833-0BD8A31B5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graphicEl>
                                              <a:dgm id="{3F8C3501-B6EC-4130-A833-0BD8A31B5E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graphicEl>
                                              <a:dgm id="{3F8C3501-B6EC-4130-A833-0BD8A31B5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3F8C3501-B6EC-4130-A833-0BD8A31B5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C6B85D-8429-4BE8-A964-DC0CFE5EE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graphicEl>
                                              <a:dgm id="{D1C6B85D-8429-4BE8-A964-DC0CFE5EE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D1C6B85D-8429-4BE8-A964-DC0CFE5EE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D1C6B85D-8429-4BE8-A964-DC0CFE5EE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68F39F2-9516-4E87-80F9-17478AD6A1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graphicEl>
                                              <a:dgm id="{668F39F2-9516-4E87-80F9-17478AD6A1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graphicEl>
                                              <a:dgm id="{668F39F2-9516-4E87-80F9-17478AD6A1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668F39F2-9516-4E87-80F9-17478AD6A1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P spid="11" grpId="0"/>
      <p:bldP spid="13" grpId="0"/>
    </p:bldLst>
  </p:timing>
</p:sld>
</file>

<file path=ppt/theme/theme1.xml><?xml version="1.0" encoding="utf-8"?>
<a:theme xmlns:a="http://schemas.openxmlformats.org/drawingml/2006/main" name="7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sk kulturskoleråd - MAL - PP alle farger malversjon 2 av hver [Skrivebeskyttet]" id="{DEB400D0-9D05-4742-AAFC-69AF39BB72CF}" vid="{A0BA37F0-1ADE-4D32-AE25-E02896825438}"/>
    </a:ext>
  </a:extLst>
</a:theme>
</file>

<file path=ppt/theme/theme2.xml><?xml version="1.0" encoding="utf-8"?>
<a:theme xmlns:a="http://schemas.openxmlformats.org/drawingml/2006/main" name="9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sk kulturskoleråd - MAL - PP alle farger malversjon 2 av hver [Skrivebeskyttet]" id="{DEB400D0-9D05-4742-AAFC-69AF39BB72CF}" vid="{83A4C2B4-ECB1-437F-BE1F-C683B3CAD10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631</Words>
  <Application>Microsoft Office PowerPoint</Application>
  <PresentationFormat>Widescreen</PresentationFormat>
  <Paragraphs>214</Paragraphs>
  <Slides>16</Slides>
  <Notes>0</Notes>
  <HiddenSlides>2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16</vt:i4>
      </vt:variant>
    </vt:vector>
  </HeadingPairs>
  <TitlesOfParts>
    <vt:vector size="20" baseType="lpstr">
      <vt:lpstr>Arial</vt:lpstr>
      <vt:lpstr>Calibri</vt:lpstr>
      <vt:lpstr>7_Office-tema</vt:lpstr>
      <vt:lpstr>9_Office-tema</vt:lpstr>
      <vt:lpstr>Breddeprogrammet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Ragnhild Skille</dc:creator>
  <cp:lastModifiedBy>Egil Hofsli</cp:lastModifiedBy>
  <cp:revision>119</cp:revision>
  <cp:lastPrinted>2017-06-23T06:46:39Z</cp:lastPrinted>
  <dcterms:created xsi:type="dcterms:W3CDTF">2016-06-22T09:05:03Z</dcterms:created>
  <dcterms:modified xsi:type="dcterms:W3CDTF">2018-08-24T12:00:16Z</dcterms:modified>
</cp:coreProperties>
</file>